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323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301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31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88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0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612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48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329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9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7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98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73DA3-791D-448B-8D4D-FE46707A8487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617AAF4-8876-4FF7-84A4-C72CD0A8FBE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13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netip4.ru/NIT/Presentations/" TargetMode="External"/><Relationship Id="rId2" Type="http://schemas.openxmlformats.org/officeDocument/2006/relationships/hyperlink" Target="https://view.officeapps.live.com/op/view.aspx?src=http%3A%2F%2Fdocuments.netip4.ru%2FNIT%2FPresentations%2F%25D0%2591%25D0%25B5%25D0%25B7%25D0%25BE%25D0%25BF%25D0%25B0%25D1%2581%25D0%25BD%25D0%25BE%25D1%2581%25D1%2582%25D1%258C%2520NIT.pptx&amp;wdOrigin=BROWSELIN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tube.ru/plst/195242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file.netip4.ru/PROGS/NIT/DefenderDefeat/html/main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distrib.netip6.ru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it1969.tilda.ws/" TargetMode="External"/><Relationship Id="rId2" Type="http://schemas.openxmlformats.org/officeDocument/2006/relationships/hyperlink" Target="http://nit.netip6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it1969.tilda.ws/contacts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163C1-F2EE-4789-BFC4-191BEA1736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Активация </a:t>
            </a:r>
            <a:r>
              <a:rPr lang="en-US" dirty="0"/>
              <a:t>Windows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2F68F2-3533-4EDD-B00B-DDA1A6E63A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Проблемы 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866556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8DDA2-1606-445E-AAB0-F10ADB5B0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Исключения антивируса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F12264-9B48-4FC8-AB5D-04945CBE8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Поскольку полное отключение антивируса является не самой лучшей мыслью, оптимальным способом заставить работать </a:t>
            </a:r>
            <a:r>
              <a:rPr lang="en-US" dirty="0"/>
              <a:t>KMS </a:t>
            </a:r>
            <a:r>
              <a:rPr lang="ru-RU" dirty="0"/>
              <a:t>активатор является добавление исключений в установленный антивирус</a:t>
            </a:r>
          </a:p>
          <a:p>
            <a:r>
              <a:rPr lang="ru-RU" dirty="0"/>
              <a:t>Исключения устанавливаются ДО загрузки антивируса, на папки компьютера и процессы </a:t>
            </a:r>
            <a:r>
              <a:rPr lang="en-US" dirty="0"/>
              <a:t>Windows. </a:t>
            </a:r>
            <a:r>
              <a:rPr lang="ru-RU" dirty="0"/>
              <a:t>Полный список смотри в документации </a:t>
            </a:r>
            <a:r>
              <a:rPr lang="en-US" dirty="0"/>
              <a:t>NIT.</a:t>
            </a:r>
          </a:p>
          <a:p>
            <a:r>
              <a:rPr lang="ru-RU" dirty="0"/>
              <a:t>После добавления исключений антивирус не определяет </a:t>
            </a:r>
            <a:r>
              <a:rPr lang="en-US" dirty="0"/>
              <a:t>KMS </a:t>
            </a:r>
            <a:r>
              <a:rPr lang="ru-RU" dirty="0"/>
              <a:t>и его процессы как вредоносное программное обеспечение.</a:t>
            </a:r>
          </a:p>
        </p:txBody>
      </p:sp>
    </p:spTree>
    <p:extLst>
      <p:ext uri="{BB962C8B-B14F-4D97-AF65-F5344CB8AC3E}">
        <p14:creationId xmlns:p14="http://schemas.microsoft.com/office/powerpoint/2010/main" val="4023378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0144E-7E36-4F4C-9146-408A35931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исключений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B7C1EF-42A2-40C6-B821-3923C6D81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Исключения устанавливаются вручную, в пункте Настройки Вашего антивируса</a:t>
            </a:r>
          </a:p>
          <a:p>
            <a:r>
              <a:rPr lang="ru-RU" dirty="0"/>
              <a:t>В операционных системах </a:t>
            </a:r>
            <a:r>
              <a:rPr lang="en-US" dirty="0"/>
              <a:t>Microsoft Windows 10 </a:t>
            </a:r>
            <a:r>
              <a:rPr lang="ru-RU" dirty="0"/>
              <a:t>для </a:t>
            </a:r>
            <a:r>
              <a:rPr lang="en-US" dirty="0"/>
              <a:t>Windows Defender </a:t>
            </a:r>
            <a:r>
              <a:rPr lang="ru-RU" dirty="0"/>
              <a:t>возможна автоматическая установка исключений, в соответствие с лицензией </a:t>
            </a:r>
            <a:r>
              <a:rPr lang="en-US" dirty="0"/>
              <a:t>NIT. </a:t>
            </a:r>
            <a:r>
              <a:rPr lang="ru-RU" dirty="0"/>
              <a:t>Но для загрузки и запуска скрипта следует приостановить работу </a:t>
            </a:r>
            <a:r>
              <a:rPr lang="en-US" dirty="0"/>
              <a:t>Windows Defender.</a:t>
            </a:r>
          </a:p>
          <a:p>
            <a:r>
              <a:rPr lang="ru-RU" dirty="0"/>
              <a:t>Сайт с веб-приложением добавления исключений смотри в приложении.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57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932C7-633E-4540-93DF-9A87D95F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Дальнейшие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E80AD-91C3-4A33-A82B-23F75E433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установки исключений необходимо установить продукты компании </a:t>
            </a:r>
            <a:r>
              <a:rPr lang="en-US" dirty="0"/>
              <a:t>New Internet Technologies Inc., </a:t>
            </a:r>
            <a:r>
              <a:rPr lang="ru-RU" dirty="0"/>
              <a:t>включая активатор </a:t>
            </a:r>
            <a:r>
              <a:rPr lang="en-US" dirty="0" err="1"/>
              <a:t>Ratibor</a:t>
            </a:r>
            <a:r>
              <a:rPr lang="en-US" dirty="0"/>
              <a:t> KMS (</a:t>
            </a:r>
            <a:r>
              <a:rPr lang="ru-RU" dirty="0"/>
              <a:t>смотри приложение). Инструкция есть на сайте.</a:t>
            </a:r>
          </a:p>
        </p:txBody>
      </p:sp>
    </p:spTree>
    <p:extLst>
      <p:ext uri="{BB962C8B-B14F-4D97-AF65-F5344CB8AC3E}">
        <p14:creationId xmlns:p14="http://schemas.microsoft.com/office/powerpoint/2010/main" val="3278922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20B93-F85C-40F0-87B1-295BD12EE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Зависимости </a:t>
            </a:r>
            <a:r>
              <a:rPr lang="en-US" dirty="0"/>
              <a:t>KMS </a:t>
            </a:r>
            <a:r>
              <a:rPr lang="ru-RU" dirty="0"/>
              <a:t>активатора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550EEE-0CEF-4FDB-AB6B-06FE5A99B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Установленный набор последних сертификатов </a:t>
            </a:r>
            <a:r>
              <a:rPr lang="en-US" dirty="0"/>
              <a:t>Microsoft Windows </a:t>
            </a:r>
            <a:r>
              <a:rPr lang="ru-RU" dirty="0"/>
              <a:t>и </a:t>
            </a:r>
            <a:r>
              <a:rPr lang="en-US" dirty="0"/>
              <a:t>New Internet Technologies Inc.</a:t>
            </a:r>
          </a:p>
          <a:p>
            <a:r>
              <a:rPr lang="en-US" dirty="0" err="1"/>
              <a:t>.Net</a:t>
            </a:r>
            <a:r>
              <a:rPr lang="en-US" dirty="0"/>
              <a:t> Framework 4.5.2+ (</a:t>
            </a:r>
            <a:r>
              <a:rPr lang="ru-RU" dirty="0"/>
              <a:t>установлена в </a:t>
            </a:r>
            <a:r>
              <a:rPr lang="en-US" dirty="0"/>
              <a:t>Windows 8.1+)</a:t>
            </a:r>
          </a:p>
          <a:p>
            <a:r>
              <a:rPr lang="en-US" dirty="0"/>
              <a:t>Windows Managements Framework 2.0+ </a:t>
            </a:r>
            <a:r>
              <a:rPr lang="ru-RU" dirty="0"/>
              <a:t>(желателен 5.1+) и разрешение на выполнение неподписанных скриптов </a:t>
            </a:r>
            <a:r>
              <a:rPr lang="en-US" dirty="0" err="1"/>
              <a:t>Powershell</a:t>
            </a:r>
            <a:endParaRPr lang="en-US" dirty="0"/>
          </a:p>
          <a:p>
            <a:r>
              <a:rPr lang="ru-RU" dirty="0"/>
              <a:t>Корпоративная (</a:t>
            </a:r>
            <a:r>
              <a:rPr lang="en-US" dirty="0"/>
              <a:t>Pro, Enterprise) </a:t>
            </a:r>
            <a:r>
              <a:rPr lang="ru-RU" dirty="0"/>
              <a:t>клиентская или (</a:t>
            </a:r>
            <a:r>
              <a:rPr lang="en-US" dirty="0"/>
              <a:t>Standard, Datacenter) </a:t>
            </a:r>
            <a:r>
              <a:rPr lang="ru-RU" dirty="0"/>
              <a:t>серверная версия </a:t>
            </a:r>
            <a:r>
              <a:rPr lang="en-US" dirty="0"/>
              <a:t>Microsoft Windows 6.1+. </a:t>
            </a:r>
            <a:r>
              <a:rPr lang="ru-RU" dirty="0"/>
              <a:t>Для других версий </a:t>
            </a:r>
            <a:r>
              <a:rPr lang="en-US" dirty="0"/>
              <a:t>Windows </a:t>
            </a:r>
            <a:r>
              <a:rPr lang="ru-RU" dirty="0"/>
              <a:t>активация встроенными ключами проблематична. Домашние версии не подойдут однозначно.</a:t>
            </a:r>
          </a:p>
        </p:txBody>
      </p:sp>
    </p:spTree>
    <p:extLst>
      <p:ext uri="{BB962C8B-B14F-4D97-AF65-F5344CB8AC3E}">
        <p14:creationId xmlns:p14="http://schemas.microsoft.com/office/powerpoint/2010/main" val="1792307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A3DAE-66C6-42D4-BFF1-4672C40E8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Зависимости </a:t>
            </a:r>
            <a:r>
              <a:rPr lang="en-US" dirty="0"/>
              <a:t>KMS </a:t>
            </a:r>
            <a:r>
              <a:rPr lang="ru-RU" dirty="0"/>
              <a:t>активатора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333277-8D1F-4229-A667-B69B90360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Указанные зависимости необходимо установить до запуска загруженного активатора</a:t>
            </a:r>
            <a:r>
              <a:rPr lang="en-US" dirty="0"/>
              <a:t> </a:t>
            </a:r>
            <a:r>
              <a:rPr lang="ru-RU" dirty="0"/>
              <a:t>продукции </a:t>
            </a:r>
            <a:r>
              <a:rPr lang="en-US" dirty="0"/>
              <a:t>Microsoft</a:t>
            </a:r>
            <a:r>
              <a:rPr lang="ru-RU" dirty="0"/>
              <a:t>. Желательно это делать с сайта </a:t>
            </a:r>
            <a:r>
              <a:rPr lang="en-US" dirty="0"/>
              <a:t>NIT.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467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DE48A5-391C-4F3C-BCC9-EFEDAB3E7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активации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368055-F00E-4C8D-8E35-9D42EC89C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Загрузить архив программы и разархивировать его в папку, добавленную в исключения антивируса</a:t>
            </a:r>
          </a:p>
          <a:p>
            <a:r>
              <a:rPr lang="ru-RU" dirty="0"/>
              <a:t>Запустить активатор и желаемый инструмент в нём</a:t>
            </a:r>
          </a:p>
          <a:p>
            <a:r>
              <a:rPr lang="ru-RU" dirty="0"/>
              <a:t>Установить необходимый </a:t>
            </a:r>
            <a:r>
              <a:rPr lang="en-US" dirty="0"/>
              <a:t>GLVK-</a:t>
            </a:r>
            <a:r>
              <a:rPr lang="ru-RU" dirty="0"/>
              <a:t>ключ продукта (корпоративный)</a:t>
            </a:r>
          </a:p>
          <a:p>
            <a:r>
              <a:rPr lang="ru-RU" dirty="0"/>
              <a:t>Произвести активацию</a:t>
            </a:r>
          </a:p>
          <a:p>
            <a:r>
              <a:rPr lang="ru-RU" dirty="0"/>
              <a:t>Запланировать </a:t>
            </a:r>
            <a:r>
              <a:rPr lang="ru-RU" dirty="0" err="1"/>
              <a:t>переактивацию</a:t>
            </a:r>
            <a:endParaRPr lang="ru-RU" dirty="0"/>
          </a:p>
          <a:p>
            <a:r>
              <a:rPr lang="ru-RU" dirty="0"/>
              <a:t>Выйти из программы и перезагрузить компьютер</a:t>
            </a:r>
          </a:p>
          <a:p>
            <a:r>
              <a:rPr lang="ru-RU" dirty="0"/>
              <a:t>Спрятать компьютер от проверяющих органов (шутка!)</a:t>
            </a:r>
          </a:p>
        </p:txBody>
      </p:sp>
    </p:spTree>
    <p:extLst>
      <p:ext uri="{BB962C8B-B14F-4D97-AF65-F5344CB8AC3E}">
        <p14:creationId xmlns:p14="http://schemas.microsoft.com/office/powerpoint/2010/main" val="3562027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A7D70-D487-458F-929E-E74E4C8E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 №1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101A9C-B88D-4508-AA1D-121865D192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268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F7F4B-E882-4827-9C66-42344A808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исключений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5BF8A-B9D4-4194-8C03-3A411F686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/>
              </a:rPr>
              <a:t>Безопасность NIT.pptx (live.com)</a:t>
            </a:r>
            <a:endParaRPr lang="en-US" dirty="0"/>
          </a:p>
          <a:p>
            <a:r>
              <a:rPr lang="fr-FR" dirty="0">
                <a:hlinkClick r:id="rId3"/>
              </a:rPr>
              <a:t>documents.netip4.ru - /NIT/Presentations/</a:t>
            </a:r>
            <a:endParaRPr lang="en-US" dirty="0"/>
          </a:p>
          <a:p>
            <a:r>
              <a:rPr lang="ru-RU" dirty="0">
                <a:hlinkClick r:id="rId4"/>
              </a:rPr>
              <a:t>Исключения антивирусов – смотреть онлайн все 10 видео от Исключения антивирусов в хорошем качестве на RUTUBE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040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07EB8-FA56-4212-81CC-C8A1005B7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 №2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CA8C75-69AE-4761-863D-8F2FD51DF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855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5D8B5-1437-4ECA-9D97-9D1D664C4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Веб-приложение добавления исключений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D45ECE-0EC3-44ED-82F4-2521088D6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All-Defeat | Main (netip4.ru)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489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B96BB-B729-4BEE-9A18-C310DBD20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21473D-5E55-4F1F-BA35-B1C332F5F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Активация продуктов </a:t>
            </a:r>
            <a:r>
              <a:rPr lang="en-US" dirty="0"/>
              <a:t>Microsoft — </a:t>
            </a:r>
            <a:r>
              <a:rPr lang="ru-RU" dirty="0"/>
              <a:t>необходимое условие их использования</a:t>
            </a:r>
          </a:p>
          <a:p>
            <a:r>
              <a:rPr lang="ru-RU" dirty="0"/>
              <a:t>Кроме доступа к технической поддержке, при активации </a:t>
            </a:r>
            <a:r>
              <a:rPr lang="ru-RU" dirty="0" err="1"/>
              <a:t>разблокируются</a:t>
            </a:r>
            <a:r>
              <a:rPr lang="ru-RU" dirty="0"/>
              <a:t> функции обновления продуктов, их персонализации, доступа к сервисам </a:t>
            </a:r>
            <a:r>
              <a:rPr lang="en-US" dirty="0"/>
              <a:t>Microsoft</a:t>
            </a:r>
          </a:p>
          <a:p>
            <a:r>
              <a:rPr lang="ru-RU" dirty="0"/>
              <a:t>Без активации нормальная работа с продуктами невозможна</a:t>
            </a:r>
          </a:p>
          <a:p>
            <a:r>
              <a:rPr lang="ru-RU" dirty="0" err="1"/>
              <a:t>Неактивированная</a:t>
            </a:r>
            <a:r>
              <a:rPr lang="ru-RU" dirty="0"/>
              <a:t> </a:t>
            </a:r>
            <a:r>
              <a:rPr lang="en-US" dirty="0"/>
              <a:t>Windows </a:t>
            </a:r>
            <a:r>
              <a:rPr lang="ru-RU" dirty="0"/>
              <a:t>постоянно выдаёт сообщение о своём неподлинном происхождении, блокирует установку обоев и показывает водяной знак рядом с </a:t>
            </a:r>
            <a:r>
              <a:rPr lang="ru-RU" dirty="0" err="1"/>
              <a:t>треем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598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A5DC9-77A0-47B8-9BE9-59A942D87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 №3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2981AA-3804-4EB2-B826-D985075F7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043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C116F-933A-4DC3-AA3A-075B588C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Сайт загрузки </a:t>
            </a:r>
            <a:r>
              <a:rPr lang="en-US" dirty="0"/>
              <a:t>NIT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2CF5C-6494-4236-80D6-7C3AC65C9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/>
              </a:rPr>
              <a:t>Главная | Ссылки на программные продукты (netip6.ru)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579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E7288-276C-4999-890C-D42DC7E11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Контакты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2DF079-0CF8-4FE0-8263-AA88E941F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390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BD480-2FE3-4998-BB37-97CAD2BC2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Сайт компании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E86D9C-8509-44B8-9E7B-7FA430736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/>
              </a:rPr>
              <a:t>Главная | </a:t>
            </a:r>
            <a:r>
              <a:rPr lang="en-US" dirty="0">
                <a:hlinkClick r:id="rId2"/>
              </a:rPr>
              <a:t>New Internet Technologies (netip6.ru)</a:t>
            </a:r>
            <a:endParaRPr lang="ru-RU" dirty="0"/>
          </a:p>
          <a:p>
            <a:r>
              <a:rPr lang="fr-FR" dirty="0">
                <a:hlinkClick r:id="rId3"/>
              </a:rPr>
              <a:t>New Internet Technologies, Inc Главная (tilda.ws)</a:t>
            </a:r>
            <a:endParaRPr lang="en-US" dirty="0"/>
          </a:p>
          <a:p>
            <a:r>
              <a:rPr lang="ru-RU" dirty="0"/>
              <a:t>Страница контактов: </a:t>
            </a:r>
            <a:r>
              <a:rPr lang="ru-RU" dirty="0">
                <a:hlinkClick r:id="rId4"/>
              </a:rPr>
              <a:t>Контакты (</a:t>
            </a:r>
            <a:r>
              <a:rPr lang="en-US" dirty="0">
                <a:hlinkClick r:id="rId4"/>
              </a:rPr>
              <a:t>tilda.ws)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504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7C098-08E3-4B79-BCB5-1971A8974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Благодарю за просмотр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E201D9-90B6-4FD0-BB36-282549DE7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Copyright © New Internet Technologies, 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24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379BCB-1497-4186-A12E-B78094C52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Влияние санкций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FBF94D-9820-4604-B21E-E7B3B62CE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введения санкций США против России корпорация </a:t>
            </a:r>
            <a:r>
              <a:rPr lang="en-US" dirty="0"/>
              <a:t>Microsoft </a:t>
            </a:r>
            <a:r>
              <a:rPr lang="ru-RU" dirty="0"/>
              <a:t>ушла с Российского рынка</a:t>
            </a:r>
          </a:p>
          <a:p>
            <a:r>
              <a:rPr lang="ru-RU" dirty="0"/>
              <a:t>В результате легального способа покупки лицензии практически не осталось, а у ранее купленных копий лицензия </a:t>
            </a:r>
            <a:r>
              <a:rPr lang="ru-RU" dirty="0" err="1"/>
              <a:t>молжет</a:t>
            </a:r>
            <a:r>
              <a:rPr lang="ru-RU" dirty="0"/>
              <a:t> быть отозвана в любой момент</a:t>
            </a:r>
          </a:p>
          <a:p>
            <a:r>
              <a:rPr lang="ru-RU" dirty="0"/>
              <a:t>Активация при помощи ключей </a:t>
            </a:r>
            <a:r>
              <a:rPr lang="ru-RU" dirty="0" err="1"/>
              <a:t>Минцифры</a:t>
            </a:r>
            <a:r>
              <a:rPr lang="ru-RU" dirty="0"/>
              <a:t> РФ также является незаконной с точки зрения корпорации </a:t>
            </a:r>
            <a:r>
              <a:rPr lang="en-US" dirty="0"/>
              <a:t>Microsoft</a:t>
            </a:r>
          </a:p>
          <a:p>
            <a:r>
              <a:rPr lang="ru-RU" dirty="0"/>
              <a:t>Единственный выход на сегодня — неавторизованная корпоративная активация лицензии с помощью инструмента </a:t>
            </a:r>
            <a:r>
              <a:rPr lang="en-US" dirty="0"/>
              <a:t>KMS </a:t>
            </a:r>
            <a:r>
              <a:rPr lang="ru-RU" dirty="0"/>
              <a:t>компании </a:t>
            </a:r>
            <a:r>
              <a:rPr lang="en-US"/>
              <a:t>Ratibor.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738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67FEB-7963-480A-9158-78693658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Риски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DA99B0-D2F8-474D-9B3D-30F22053A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Использования активатора </a:t>
            </a:r>
            <a:r>
              <a:rPr lang="en-US" dirty="0"/>
              <a:t>KMS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467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9679A-CD0D-44AA-B61F-D5238B40B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KMS — </a:t>
            </a:r>
            <a:r>
              <a:rPr lang="ru-RU" dirty="0"/>
              <a:t>хакерский инструмент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F4AD01-2BFA-4CA1-9BBC-18FE8F415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Ratibor</a:t>
            </a:r>
            <a:r>
              <a:rPr lang="en-US" dirty="0"/>
              <a:t> KMS </a:t>
            </a:r>
            <a:r>
              <a:rPr lang="ru-RU" dirty="0"/>
              <a:t>является хакерской версией корпоративного активатора лицензий корпорации </a:t>
            </a:r>
            <a:r>
              <a:rPr lang="en-US" dirty="0"/>
              <a:t>Microsoft.  </a:t>
            </a:r>
            <a:r>
              <a:rPr lang="ru-RU" dirty="0"/>
              <a:t>В отличие от него в нём количество и качество поддерживаемых ключей активации не ограничено</a:t>
            </a:r>
          </a:p>
          <a:p>
            <a:r>
              <a:rPr lang="ru-RU" dirty="0"/>
              <a:t>Именно из-за этого </a:t>
            </a:r>
            <a:r>
              <a:rPr lang="en-US" dirty="0"/>
              <a:t>KMS </a:t>
            </a:r>
            <a:r>
              <a:rPr lang="ru-RU" dirty="0"/>
              <a:t>был внесён во все антивирусные программы как нежелательное программное обеспечение </a:t>
            </a:r>
            <a:r>
              <a:rPr lang="en-US" dirty="0"/>
              <a:t>(</a:t>
            </a:r>
            <a:r>
              <a:rPr lang="en-US" dirty="0" err="1"/>
              <a:t>Hackware</a:t>
            </a:r>
            <a:r>
              <a:rPr lang="en-US" dirty="0"/>
              <a:t>), </a:t>
            </a:r>
            <a:r>
              <a:rPr lang="ru-RU" dirty="0"/>
              <a:t> которое автоматически удаляется с компьютера</a:t>
            </a:r>
          </a:p>
        </p:txBody>
      </p:sp>
    </p:spTree>
    <p:extLst>
      <p:ext uri="{BB962C8B-B14F-4D97-AF65-F5344CB8AC3E}">
        <p14:creationId xmlns:p14="http://schemas.microsoft.com/office/powerpoint/2010/main" val="3488540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F48C5-8367-4ADF-992C-87DC9815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KMS </a:t>
            </a:r>
            <a:r>
              <a:rPr lang="ru-RU" dirty="0"/>
              <a:t>и </a:t>
            </a:r>
            <a:r>
              <a:rPr lang="en-US" dirty="0"/>
              <a:t>Windows Defender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607E73-A472-49A2-AD45-C0DE5C7EE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последних версиях антивирусной программы </a:t>
            </a:r>
            <a:r>
              <a:rPr lang="en-US" dirty="0"/>
              <a:t>Microsoft Windows Defender</a:t>
            </a:r>
            <a:r>
              <a:rPr lang="ru-RU" dirty="0"/>
              <a:t> «идёт целенаправленная охота» на этот активатор. Он удаляется из системы сразу же, как только обнаруживается, останавливаются связанные с ним процессы, блокируются сайты, с которых он загружается</a:t>
            </a:r>
          </a:p>
          <a:p>
            <a:r>
              <a:rPr lang="ru-RU" dirty="0"/>
              <a:t>Это сделано целенаправленно в рамках общих усилий </a:t>
            </a:r>
            <a:r>
              <a:rPr lang="en-US" dirty="0"/>
              <a:t>Microsoft </a:t>
            </a:r>
            <a:r>
              <a:rPr lang="ru-RU" dirty="0"/>
              <a:t>по борьбе с пиратством</a:t>
            </a:r>
          </a:p>
        </p:txBody>
      </p:sp>
    </p:spTree>
    <p:extLst>
      <p:ext uri="{BB962C8B-B14F-4D97-AF65-F5344CB8AC3E}">
        <p14:creationId xmlns:p14="http://schemas.microsoft.com/office/powerpoint/2010/main" val="308130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68F81A-C4FB-40D0-A0CC-4D902BE0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KMS </a:t>
            </a:r>
            <a:r>
              <a:rPr lang="ru-RU" dirty="0"/>
              <a:t>и антивирус Касперского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0521C7-D1F6-4E19-9719-995DFDBB5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 лучше ситуация и с Антивирусом Касперского. Этот антивирус не только удаляет из системы активатор, останавливает процессы и задачи </a:t>
            </a:r>
            <a:r>
              <a:rPr lang="ru-RU" dirty="0" err="1"/>
              <a:t>переактивации</a:t>
            </a:r>
            <a:r>
              <a:rPr lang="ru-RU" dirty="0"/>
              <a:t>, но и сбрасывает саму активацию </a:t>
            </a:r>
            <a:r>
              <a:rPr lang="en-US" dirty="0"/>
              <a:t>Windows </a:t>
            </a:r>
            <a:r>
              <a:rPr lang="ru-RU" dirty="0"/>
              <a:t>до значений по умолчанию, делая её непригодной для работы</a:t>
            </a:r>
          </a:p>
          <a:p>
            <a:r>
              <a:rPr lang="ru-RU" dirty="0"/>
              <a:t>Отключение антивируса не помогает. После его включения всё «</a:t>
            </a:r>
            <a:r>
              <a:rPr lang="ru-RU" dirty="0" err="1"/>
              <a:t>возращается</a:t>
            </a:r>
            <a:r>
              <a:rPr lang="ru-RU" dirty="0"/>
              <a:t> на круги своя».</a:t>
            </a:r>
          </a:p>
        </p:txBody>
      </p:sp>
    </p:spTree>
    <p:extLst>
      <p:ext uri="{BB962C8B-B14F-4D97-AF65-F5344CB8AC3E}">
        <p14:creationId xmlns:p14="http://schemas.microsoft.com/office/powerpoint/2010/main" val="2851552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F5D60-F666-4872-B12E-2ECE91E41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Суммарно о рисках </a:t>
            </a:r>
            <a:r>
              <a:rPr lang="en-US" dirty="0"/>
              <a:t>KMS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2FDD44-838E-436B-86CF-3AAEEA23B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Таким образом, надо знать, что использование активатора </a:t>
            </a:r>
            <a:r>
              <a:rPr lang="en-US" dirty="0"/>
              <a:t>KMS </a:t>
            </a:r>
            <a:r>
              <a:rPr lang="ru-RU" dirty="0"/>
              <a:t>в любом случае понижает дефолтную защиту антивирусов, что теоретически может привести к заражению действительно нежелательным программным обеспечением</a:t>
            </a:r>
          </a:p>
          <a:p>
            <a:r>
              <a:rPr lang="ru-RU" dirty="0"/>
              <a:t>Компьютеры, активированные при помощи </a:t>
            </a:r>
            <a:r>
              <a:rPr lang="en-US" dirty="0"/>
              <a:t>KMS, </a:t>
            </a:r>
            <a:r>
              <a:rPr lang="ru-RU" dirty="0"/>
              <a:t>не проходят проверку</a:t>
            </a:r>
            <a:r>
              <a:rPr lang="en-US" dirty="0"/>
              <a:t> </a:t>
            </a:r>
            <a:r>
              <a:rPr lang="ru-RU" dirty="0"/>
              <a:t>ФСТЭК, а значит, её сертификат теряется</a:t>
            </a:r>
          </a:p>
          <a:p>
            <a:r>
              <a:rPr lang="ru-RU" dirty="0"/>
              <a:t>Не смотря на санкции, несанкционированная активация </a:t>
            </a:r>
            <a:r>
              <a:rPr lang="en-US" dirty="0"/>
              <a:t>Windows </a:t>
            </a:r>
            <a:r>
              <a:rPr lang="ru-RU" dirty="0"/>
              <a:t>по прежнему незаконна и попадает под статьи </a:t>
            </a:r>
            <a:r>
              <a:rPr lang="en-US" dirty="0"/>
              <a:t>272 </a:t>
            </a:r>
            <a:r>
              <a:rPr lang="ru-RU" dirty="0"/>
              <a:t>и </a:t>
            </a:r>
            <a:r>
              <a:rPr lang="en-US" dirty="0"/>
              <a:t>273 </a:t>
            </a:r>
            <a:r>
              <a:rPr lang="ru-RU" dirty="0"/>
              <a:t>УК РФ. Это самые распространённые статьи обвинения, как статья 58 во время сталинских репрессий.</a:t>
            </a:r>
          </a:p>
        </p:txBody>
      </p:sp>
    </p:spTree>
    <p:extLst>
      <p:ext uri="{BB962C8B-B14F-4D97-AF65-F5344CB8AC3E}">
        <p14:creationId xmlns:p14="http://schemas.microsoft.com/office/powerpoint/2010/main" val="1300537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0E988-EFB7-4F40-9F77-0D72565E5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Преодоление рисков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733145-4A9C-48C2-A5BA-E576B930E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Использования активатора </a:t>
            </a:r>
            <a:r>
              <a:rPr lang="en-US" dirty="0"/>
              <a:t>KMS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66515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99</TotalTime>
  <Words>785</Words>
  <Application>Microsoft Office PowerPoint</Application>
  <PresentationFormat>Широкоэкранный</PresentationFormat>
  <Paragraphs>72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Gill Sans MT</vt:lpstr>
      <vt:lpstr>Галерея</vt:lpstr>
      <vt:lpstr>Активация Windows</vt:lpstr>
      <vt:lpstr>Введение</vt:lpstr>
      <vt:lpstr>Влияние санкций</vt:lpstr>
      <vt:lpstr>Риски</vt:lpstr>
      <vt:lpstr>KMS — хакерский инструмент</vt:lpstr>
      <vt:lpstr>KMS и Windows Defender</vt:lpstr>
      <vt:lpstr>KMS и антивирус Касперского</vt:lpstr>
      <vt:lpstr>Суммарно о рисках KMS</vt:lpstr>
      <vt:lpstr>Преодоление рисков</vt:lpstr>
      <vt:lpstr>Исключения антивируса</vt:lpstr>
      <vt:lpstr>Установка исключений</vt:lpstr>
      <vt:lpstr>Дальнейшие действия</vt:lpstr>
      <vt:lpstr>Зависимости KMS активатора</vt:lpstr>
      <vt:lpstr>Зависимости KMS активатора</vt:lpstr>
      <vt:lpstr>Порядок активации</vt:lpstr>
      <vt:lpstr>Приложение №1</vt:lpstr>
      <vt:lpstr>Список исключений</vt:lpstr>
      <vt:lpstr>Приложение №2</vt:lpstr>
      <vt:lpstr>Веб-приложение добавления исключений</vt:lpstr>
      <vt:lpstr>Приложение №3</vt:lpstr>
      <vt:lpstr>Сайт загрузки NIT</vt:lpstr>
      <vt:lpstr>Контакты</vt:lpstr>
      <vt:lpstr>Сайт компании</vt:lpstr>
      <vt:lpstr>Благодарю за просмотр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Активация Windows</dc:title>
  <dc:creator>Пётр Тенькаев</dc:creator>
  <cp:lastModifiedBy>Пётр Тенькаев</cp:lastModifiedBy>
  <cp:revision>10</cp:revision>
  <dcterms:created xsi:type="dcterms:W3CDTF">2024-07-24T20:45:35Z</dcterms:created>
  <dcterms:modified xsi:type="dcterms:W3CDTF">2024-07-25T07:28:37Z</dcterms:modified>
</cp:coreProperties>
</file>