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4FDEBC6-1001-42AD-BA91-7056E67700B2}">
          <p14:sldIdLst>
            <p14:sldId id="256"/>
          </p14:sldIdLst>
        </p14:section>
        <p14:section name="Раздел без заголовка" id="{E1188FF4-3664-468E-9E17-A00B8BCA79E5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ётр Тенькаев" initials="ПТ" lastIdx="0" clrIdx="0">
    <p:extLst>
      <p:ext uri="{19B8F6BF-5375-455C-9EA6-DF929625EA0E}">
        <p15:presenceInfo xmlns:p15="http://schemas.microsoft.com/office/powerpoint/2012/main" userId="0e94f90354496bc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0e94f90354496bca" providerId="LiveId" clId="{1A5835C7-7BEE-47CB-84DD-5E16AB2EFE1B}"/>
    <pc:docChg chg="undo addSld delSld modSld modSection">
      <pc:chgData name="" userId="0e94f90354496bca" providerId="LiveId" clId="{1A5835C7-7BEE-47CB-84DD-5E16AB2EFE1B}" dt="2022-03-22T15:16:29.400" v="2183" actId="1076"/>
      <pc:docMkLst>
        <pc:docMk/>
      </pc:docMkLst>
      <pc:sldChg chg="addSp modSp add">
        <pc:chgData name="" userId="0e94f90354496bca" providerId="LiveId" clId="{1A5835C7-7BEE-47CB-84DD-5E16AB2EFE1B}" dt="2022-03-22T14:57:50.905" v="1354" actId="207"/>
        <pc:sldMkLst>
          <pc:docMk/>
          <pc:sldMk cId="612832549" sldId="257"/>
        </pc:sldMkLst>
        <pc:spChg chg="add mod">
          <ac:chgData name="" userId="0e94f90354496bca" providerId="LiveId" clId="{1A5835C7-7BEE-47CB-84DD-5E16AB2EFE1B}" dt="2022-03-22T14:57:50.905" v="1354" actId="207"/>
          <ac:spMkLst>
            <pc:docMk/>
            <pc:sldMk cId="612832549" sldId="257"/>
            <ac:spMk id="2" creationId="{3C6357B0-BB43-4938-B9E2-42AEDB3C26D3}"/>
          </ac:spMkLst>
        </pc:spChg>
      </pc:sldChg>
      <pc:sldChg chg="modSp add">
        <pc:chgData name="" userId="0e94f90354496bca" providerId="LiveId" clId="{1A5835C7-7BEE-47CB-84DD-5E16AB2EFE1B}" dt="2022-03-22T14:44:19.732" v="786" actId="20577"/>
        <pc:sldMkLst>
          <pc:docMk/>
          <pc:sldMk cId="2402455071" sldId="258"/>
        </pc:sldMkLst>
        <pc:spChg chg="mod">
          <ac:chgData name="" userId="0e94f90354496bca" providerId="LiveId" clId="{1A5835C7-7BEE-47CB-84DD-5E16AB2EFE1B}" dt="2022-03-22T14:43:33.931" v="718" actId="20577"/>
          <ac:spMkLst>
            <pc:docMk/>
            <pc:sldMk cId="2402455071" sldId="258"/>
            <ac:spMk id="2" creationId="{7FC69975-27F7-48C3-82CE-3CB9FE6152B6}"/>
          </ac:spMkLst>
        </pc:spChg>
        <pc:spChg chg="mod">
          <ac:chgData name="" userId="0e94f90354496bca" providerId="LiveId" clId="{1A5835C7-7BEE-47CB-84DD-5E16AB2EFE1B}" dt="2022-03-22T14:44:19.732" v="786" actId="20577"/>
          <ac:spMkLst>
            <pc:docMk/>
            <pc:sldMk cId="2402455071" sldId="258"/>
            <ac:spMk id="3" creationId="{214B5B98-92F8-4D8C-A00D-0815F60FD46F}"/>
          </ac:spMkLst>
        </pc:spChg>
      </pc:sldChg>
      <pc:sldChg chg="addSp modSp add">
        <pc:chgData name="" userId="0e94f90354496bca" providerId="LiveId" clId="{1A5835C7-7BEE-47CB-84DD-5E16AB2EFE1B}" dt="2022-03-22T14:55:28.213" v="1346" actId="1076"/>
        <pc:sldMkLst>
          <pc:docMk/>
          <pc:sldMk cId="3373076234" sldId="259"/>
        </pc:sldMkLst>
        <pc:spChg chg="add mod">
          <ac:chgData name="" userId="0e94f90354496bca" providerId="LiveId" clId="{1A5835C7-7BEE-47CB-84DD-5E16AB2EFE1B}" dt="2022-03-22T14:55:28.213" v="1346" actId="1076"/>
          <ac:spMkLst>
            <pc:docMk/>
            <pc:sldMk cId="3373076234" sldId="259"/>
            <ac:spMk id="2" creationId="{7704A90B-94DD-412F-934B-4328BAC97A5F}"/>
          </ac:spMkLst>
        </pc:spChg>
      </pc:sldChg>
      <pc:sldChg chg="addSp modSp add">
        <pc:chgData name="" userId="0e94f90354496bca" providerId="LiveId" clId="{1A5835C7-7BEE-47CB-84DD-5E16AB2EFE1B}" dt="2022-03-22T15:04:32.640" v="1594" actId="1076"/>
        <pc:sldMkLst>
          <pc:docMk/>
          <pc:sldMk cId="1629341097" sldId="260"/>
        </pc:sldMkLst>
        <pc:spChg chg="add mod">
          <ac:chgData name="" userId="0e94f90354496bca" providerId="LiveId" clId="{1A5835C7-7BEE-47CB-84DD-5E16AB2EFE1B}" dt="2022-03-22T15:04:32.640" v="1594" actId="1076"/>
          <ac:spMkLst>
            <pc:docMk/>
            <pc:sldMk cId="1629341097" sldId="260"/>
            <ac:spMk id="2" creationId="{390A8472-F857-4AB4-A7E7-613BB072C100}"/>
          </ac:spMkLst>
        </pc:spChg>
        <pc:spChg chg="add mod">
          <ac:chgData name="" userId="0e94f90354496bca" providerId="LiveId" clId="{1A5835C7-7BEE-47CB-84DD-5E16AB2EFE1B}" dt="2022-03-22T15:04:16.901" v="1592" actId="1076"/>
          <ac:spMkLst>
            <pc:docMk/>
            <pc:sldMk cId="1629341097" sldId="260"/>
            <ac:spMk id="3" creationId="{F36C77EC-0F36-46BF-92F2-135D208028B8}"/>
          </ac:spMkLst>
        </pc:spChg>
      </pc:sldChg>
      <pc:sldChg chg="modSp add">
        <pc:chgData name="" userId="0e94f90354496bca" providerId="LiveId" clId="{1A5835C7-7BEE-47CB-84DD-5E16AB2EFE1B}" dt="2022-03-22T15:06:36.873" v="1671" actId="20577"/>
        <pc:sldMkLst>
          <pc:docMk/>
          <pc:sldMk cId="594653309" sldId="261"/>
        </pc:sldMkLst>
        <pc:spChg chg="mod">
          <ac:chgData name="" userId="0e94f90354496bca" providerId="LiveId" clId="{1A5835C7-7BEE-47CB-84DD-5E16AB2EFE1B}" dt="2022-03-22T15:06:03.511" v="1622" actId="20577"/>
          <ac:spMkLst>
            <pc:docMk/>
            <pc:sldMk cId="594653309" sldId="261"/>
            <ac:spMk id="2" creationId="{15948D6B-5C61-4502-AD46-9AD3DBB2E291}"/>
          </ac:spMkLst>
        </pc:spChg>
        <pc:spChg chg="mod">
          <ac:chgData name="" userId="0e94f90354496bca" providerId="LiveId" clId="{1A5835C7-7BEE-47CB-84DD-5E16AB2EFE1B}" dt="2022-03-22T15:06:36.873" v="1671" actId="20577"/>
          <ac:spMkLst>
            <pc:docMk/>
            <pc:sldMk cId="594653309" sldId="261"/>
            <ac:spMk id="3" creationId="{8B9B86A5-9E1C-45E6-9698-BA2D05E8C2EA}"/>
          </ac:spMkLst>
        </pc:spChg>
      </pc:sldChg>
      <pc:sldChg chg="add del">
        <pc:chgData name="" userId="0e94f90354496bca" providerId="LiveId" clId="{1A5835C7-7BEE-47CB-84DD-5E16AB2EFE1B}" dt="2022-03-22T15:07:18.463" v="1673" actId="2696"/>
        <pc:sldMkLst>
          <pc:docMk/>
          <pc:sldMk cId="3161661557" sldId="262"/>
        </pc:sldMkLst>
      </pc:sldChg>
      <pc:sldChg chg="addSp modSp add">
        <pc:chgData name="" userId="0e94f90354496bca" providerId="LiveId" clId="{1A5835C7-7BEE-47CB-84DD-5E16AB2EFE1B}" dt="2022-03-22T15:16:29.400" v="2183" actId="1076"/>
        <pc:sldMkLst>
          <pc:docMk/>
          <pc:sldMk cId="3247997819" sldId="262"/>
        </pc:sldMkLst>
        <pc:spChg chg="add mod">
          <ac:chgData name="" userId="0e94f90354496bca" providerId="LiveId" clId="{1A5835C7-7BEE-47CB-84DD-5E16AB2EFE1B}" dt="2022-03-22T15:16:29.400" v="2183" actId="1076"/>
          <ac:spMkLst>
            <pc:docMk/>
            <pc:sldMk cId="3247997819" sldId="262"/>
            <ac:spMk id="2" creationId="{DA6F6EB6-A726-4032-903B-BA0CEC1E4CE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CD593A-6C59-45FE-80C6-99E57CA6E2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Продукция </a:t>
            </a:r>
            <a:r>
              <a:rPr lang="en-US" dirty="0"/>
              <a:t>NIT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594D5C-93D8-4D15-A20C-36956F9603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Основные программные продукты </a:t>
            </a:r>
            <a:r>
              <a:rPr lang="en-US" dirty="0"/>
              <a:t>New Internet Technologies Inc. 2011-2022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542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52"/>
    </mc:Choice>
    <mc:Fallback>
      <p:transition spd="slow" advTm="435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F1FDD-F001-414D-A183-3FB464D20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Nit system update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BCA9CAF-AEFF-4530-8A5E-47BADDB6AE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Пакет обновления операционных систем </a:t>
            </a:r>
            <a:r>
              <a:rPr lang="en-US" dirty="0"/>
              <a:t>Windows (</a:t>
            </a:r>
            <a:r>
              <a:rPr lang="ru-RU" dirty="0"/>
              <a:t>версии </a:t>
            </a:r>
            <a:r>
              <a:rPr lang="en-US" dirty="0"/>
              <a:t>XPsp3 x86, 7sp x86-x64, 8.1 x64, 10 x86-x64,11) </a:t>
            </a:r>
            <a:r>
              <a:rPr lang="ru-RU" dirty="0"/>
              <a:t>и </a:t>
            </a:r>
            <a:r>
              <a:rPr lang="en-US" dirty="0"/>
              <a:t>Windows Server (2003sp2 x86, 2008R2, 2012 R2, 2016, 2019, 2022) </a:t>
            </a:r>
            <a:r>
              <a:rPr lang="ru-RU" dirty="0"/>
              <a:t>с установкой дополнительных пакетов</a:t>
            </a:r>
          </a:p>
        </p:txBody>
      </p:sp>
    </p:spTree>
    <p:extLst>
      <p:ext uri="{BB962C8B-B14F-4D97-AF65-F5344CB8AC3E}">
        <p14:creationId xmlns:p14="http://schemas.microsoft.com/office/powerpoint/2010/main" val="2241272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982"/>
    </mc:Choice>
    <mc:Fallback>
      <p:transition spd="slow" advTm="1598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EFAA97-BD62-48F3-81AE-17AD0C79287F}"/>
              </a:ext>
            </a:extLst>
          </p:cNvPr>
          <p:cNvSpPr txBox="1"/>
          <p:nvPr/>
        </p:nvSpPr>
        <p:spPr>
          <a:xfrm>
            <a:off x="1080000" y="1080000"/>
            <a:ext cx="74974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Данный пакет устанавливает на компьютер системные обновления </a:t>
            </a:r>
            <a:r>
              <a:rPr lang="en-US" dirty="0"/>
              <a:t>Microsoft Windows </a:t>
            </a:r>
            <a:r>
              <a:rPr lang="ru-RU" dirty="0"/>
              <a:t>и дополнительные пакеты </a:t>
            </a:r>
            <a:r>
              <a:rPr lang="en-US" dirty="0"/>
              <a:t>NIT.</a:t>
            </a:r>
          </a:p>
          <a:p>
            <a:endParaRPr lang="en-US" dirty="0"/>
          </a:p>
          <a:p>
            <a:r>
              <a:rPr lang="ru-RU" dirty="0"/>
              <a:t>Данный пакет является основным при установке экосистемы </a:t>
            </a:r>
            <a:r>
              <a:rPr lang="en-US" dirty="0"/>
              <a:t>NIT.</a:t>
            </a:r>
          </a:p>
          <a:p>
            <a:endParaRPr lang="en-US" dirty="0"/>
          </a:p>
          <a:p>
            <a:r>
              <a:rPr lang="ru-RU" dirty="0"/>
              <a:t>После установки данный пакет загружается вместе с </a:t>
            </a:r>
            <a:r>
              <a:rPr lang="en-US" dirty="0"/>
              <a:t>Microsoft Windows</a:t>
            </a:r>
            <a:r>
              <a:rPr lang="ru-RU" dirty="0"/>
              <a:t>, выдавая запрос на запуск командного файла с повышенными привилегиями, после чего проверяет установку пакетов, а в случае их отсутствия — загружает и устанавливает их. После окончания работы он выгружается из памяти.</a:t>
            </a:r>
          </a:p>
        </p:txBody>
      </p:sp>
    </p:spTree>
    <p:extLst>
      <p:ext uri="{BB962C8B-B14F-4D97-AF65-F5344CB8AC3E}">
        <p14:creationId xmlns:p14="http://schemas.microsoft.com/office/powerpoint/2010/main" val="3747580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129"/>
    </mc:Choice>
    <mc:Fallback>
      <p:transition spd="slow" advTm="2212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1325C7-9022-4D9A-B61D-CBAEF51051C8}"/>
              </a:ext>
            </a:extLst>
          </p:cNvPr>
          <p:cNvSpPr txBox="1"/>
          <p:nvPr/>
        </p:nvSpPr>
        <p:spPr>
          <a:xfrm>
            <a:off x="1080001" y="1800000"/>
            <a:ext cx="79248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зависимости от версии операционной системы устанавливаются следующие системные обновления:</a:t>
            </a:r>
            <a:endParaRPr lang="en-US" dirty="0"/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.Net</a:t>
            </a:r>
            <a:r>
              <a:rPr lang="en-US" dirty="0"/>
              <a:t> Framework 3.5 </a:t>
            </a:r>
            <a:r>
              <a:rPr lang="ru-RU" dirty="0"/>
              <a:t>или </a:t>
            </a:r>
            <a:r>
              <a:rPr lang="en-US" dirty="0"/>
              <a:t>4.5.2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Windows Managements Framework 2.0 </a:t>
            </a:r>
            <a:r>
              <a:rPr lang="ru-RU" dirty="0"/>
              <a:t>или </a:t>
            </a:r>
            <a:r>
              <a:rPr lang="en-US" dirty="0"/>
              <a:t>5.1.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Internet Explorer 7.0, 8.0 </a:t>
            </a:r>
            <a:r>
              <a:rPr lang="ru-RU" dirty="0"/>
              <a:t>или 11.0 и дополнительные обновления к ним.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/>
              <a:t>Поддержка </a:t>
            </a:r>
            <a:r>
              <a:rPr lang="en-US" dirty="0"/>
              <a:t>TLS 1.2 </a:t>
            </a:r>
            <a:r>
              <a:rPr lang="ru-RU" dirty="0"/>
              <a:t>в </a:t>
            </a:r>
            <a:r>
              <a:rPr lang="en-US" dirty="0"/>
              <a:t>Windows 7/Windows Server 2008 R2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r>
              <a:rPr lang="ru-RU" dirty="0"/>
              <a:t>Затем эти дополнения настраиваются дополнительными пакетами.</a:t>
            </a:r>
          </a:p>
        </p:txBody>
      </p:sp>
    </p:spTree>
    <p:extLst>
      <p:ext uri="{BB962C8B-B14F-4D97-AF65-F5344CB8AC3E}">
        <p14:creationId xmlns:p14="http://schemas.microsoft.com/office/powerpoint/2010/main" val="727461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194"/>
    </mc:Choice>
    <mc:Fallback>
      <p:transition spd="slow" advTm="2119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F2D1ED-3214-4D2A-9476-5B8F4EF143DD}"/>
              </a:ext>
            </a:extLst>
          </p:cNvPr>
          <p:cNvSpPr txBox="1"/>
          <p:nvPr/>
        </p:nvSpPr>
        <p:spPr>
          <a:xfrm>
            <a:off x="1083365" y="1083365"/>
            <a:ext cx="793142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качестве дополнительных пакетов устанавливаются: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LIBScript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AutoIT</a:t>
            </a:r>
            <a:r>
              <a:rPr lang="en-US" dirty="0"/>
              <a:t> &amp; </a:t>
            </a:r>
            <a:r>
              <a:rPr lang="en-US" dirty="0" err="1"/>
              <a:t>AutoHotKey</a:t>
            </a:r>
            <a:r>
              <a:rPr lang="en-US" dirty="0"/>
              <a:t> Repack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Chocolatey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CURL, </a:t>
            </a:r>
            <a:r>
              <a:rPr lang="en-US" dirty="0" err="1"/>
              <a:t>Wget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Sysinternals</a:t>
            </a:r>
            <a:r>
              <a:rPr lang="en-US" dirty="0"/>
              <a:t>, </a:t>
            </a:r>
            <a:r>
              <a:rPr lang="en-US" dirty="0" err="1"/>
              <a:t>UnxUtils</a:t>
            </a:r>
            <a:r>
              <a:rPr lang="en-US" dirty="0"/>
              <a:t>, </a:t>
            </a:r>
            <a:r>
              <a:rPr lang="ru-RU" dirty="0"/>
              <a:t>админ-паки, </a:t>
            </a:r>
            <a:r>
              <a:rPr lang="en-US" dirty="0" err="1"/>
              <a:t>HiddenStart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Reverse Monitoring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Task Scheduler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И т.д.</a:t>
            </a:r>
          </a:p>
          <a:p>
            <a:endParaRPr lang="ru-RU" dirty="0"/>
          </a:p>
          <a:p>
            <a:r>
              <a:rPr lang="ru-RU" dirty="0"/>
              <a:t>Дополнительно программа изменяет следующие настройки: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Добавляет учётную запись </a:t>
            </a:r>
            <a:r>
              <a:rPr lang="en-US" dirty="0"/>
              <a:t>MSSQLSR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Настраивает </a:t>
            </a:r>
            <a:r>
              <a:rPr lang="en-US" dirty="0" err="1"/>
              <a:t>WinRS</a:t>
            </a:r>
            <a:r>
              <a:rPr lang="en-US" dirty="0"/>
              <a:t>,</a:t>
            </a:r>
            <a:r>
              <a:rPr lang="ru-RU" dirty="0"/>
              <a:t> </a:t>
            </a:r>
            <a:r>
              <a:rPr lang="en-US" dirty="0"/>
              <a:t>Telnet Server </a:t>
            </a:r>
            <a:r>
              <a:rPr lang="ru-RU" dirty="0"/>
              <a:t>и </a:t>
            </a:r>
            <a:r>
              <a:rPr lang="en-US" dirty="0"/>
              <a:t>RDP</a:t>
            </a:r>
            <a:r>
              <a:rPr lang="ru-RU" dirty="0"/>
              <a:t> в локальной сети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Добавляет флаг </a:t>
            </a:r>
            <a:r>
              <a:rPr lang="en-US" dirty="0"/>
              <a:t>Unrestricted </a:t>
            </a:r>
            <a:r>
              <a:rPr lang="ru-RU" dirty="0"/>
              <a:t>для выполнения </a:t>
            </a:r>
            <a:r>
              <a:rPr lang="en-US" dirty="0"/>
              <a:t>PowerShell </a:t>
            </a:r>
            <a:r>
              <a:rPr lang="ru-RU" dirty="0"/>
              <a:t>скриптов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В тестовой версии производит настройку программы </a:t>
            </a:r>
            <a:r>
              <a:rPr lang="en-US" dirty="0"/>
              <a:t>Task Scheduler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532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796"/>
    </mc:Choice>
    <mc:Fallback>
      <p:transition spd="slow" advTm="21796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4DBDC7-85B1-4D58-91C8-7E921E493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Безопасность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A51E0D-4C78-4583-9B04-E7E4135D3D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Замечания по поводу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3256345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12"/>
    </mc:Choice>
    <mc:Fallback>
      <p:transition spd="slow" advTm="1191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2359CB-B041-4BE2-A8BA-021F410FFD16}"/>
              </a:ext>
            </a:extLst>
          </p:cNvPr>
          <p:cNvSpPr txBox="1"/>
          <p:nvPr/>
        </p:nvSpPr>
        <p:spPr>
          <a:xfrm>
            <a:off x="1080000" y="1080000"/>
            <a:ext cx="734501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Как видим, данная программа использует потенциально небезопасные инструменты для управления клиентскими компьютерами, хотя и использует для этого встроенные в </a:t>
            </a:r>
            <a:r>
              <a:rPr lang="en-US" dirty="0"/>
              <a:t>Windows </a:t>
            </a:r>
            <a:r>
              <a:rPr lang="ru-RU" dirty="0"/>
              <a:t>средства. Поэтому некоторые антивирусные программы определяют, и будут определять данное ПО как вредоносное, хотя это не так. Компания </a:t>
            </a:r>
            <a:r>
              <a:rPr lang="en-US" dirty="0"/>
              <a:t>New Internet Technology </a:t>
            </a:r>
            <a:r>
              <a:rPr lang="ru-RU" dirty="0" err="1"/>
              <a:t>уазывает</a:t>
            </a:r>
            <a:r>
              <a:rPr lang="ru-RU" dirty="0"/>
              <a:t>, что она распространяет этот пакет для упрощения работы администраторов и ни в кой мере не ущемляет права пользователей домашних и рабочих компьютеров.</a:t>
            </a:r>
          </a:p>
          <a:p>
            <a:r>
              <a:rPr lang="ru-RU" dirty="0"/>
              <a:t>Однако при развёртывании экосистемы продуктов </a:t>
            </a:r>
            <a:r>
              <a:rPr lang="en-US" dirty="0"/>
              <a:t>NIT </a:t>
            </a:r>
            <a:r>
              <a:rPr lang="ru-RU" dirty="0"/>
              <a:t>в частном облаке в первую очередь нужно обеспечить безопасность </a:t>
            </a:r>
            <a:r>
              <a:rPr lang="ru-RU"/>
              <a:t>внешних серверов.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496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139"/>
    </mc:Choice>
    <mc:Fallback>
      <p:transition spd="slow" advTm="3113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6357B0-BB43-4938-B9E2-42AEDB3C26D3}"/>
              </a:ext>
            </a:extLst>
          </p:cNvPr>
          <p:cNvSpPr txBox="1"/>
          <p:nvPr/>
        </p:nvSpPr>
        <p:spPr>
          <a:xfrm>
            <a:off x="720000" y="1080000"/>
            <a:ext cx="814970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Компания </a:t>
            </a:r>
            <a:r>
              <a:rPr lang="en-US" dirty="0"/>
              <a:t>New Internet Technologies Inc </a:t>
            </a:r>
            <a:r>
              <a:rPr lang="ru-RU" dirty="0"/>
              <a:t>занимается разработкой программных продуктов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Для системного администрирования: </a:t>
            </a:r>
            <a:br>
              <a:rPr lang="en-US" dirty="0"/>
            </a:br>
            <a:r>
              <a:rPr lang="ru-RU" dirty="0"/>
              <a:t>Админ-паки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«Экспонента», «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Admin Set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»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«Elevation» </a:t>
            </a:r>
            <a:r>
              <a:rPr lang="ru-RU" dirty="0"/>
              <a:t>и т.д.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Для удалённой диагностики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dirty="0"/>
              <a:t>RCE</a:t>
            </a:r>
            <a:r>
              <a:rPr lang="ru-RU" dirty="0"/>
              <a:t>:</a:t>
            </a:r>
            <a:br>
              <a:rPr lang="ru-RU" dirty="0"/>
            </a:b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Remote Monitoring, Task Scheduler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Для удалённого скачивания и выполнения кода по запросу пользователя:</a:t>
            </a:r>
            <a:br>
              <a:rPr lang="ru-RU" dirty="0"/>
            </a:b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LIBScript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AutoIt&amp;AutoHotKey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Repack, NIT Exe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Для </a:t>
            </a:r>
            <a:r>
              <a:rPr lang="ru-RU" dirty="0" err="1"/>
              <a:t>твиков</a:t>
            </a:r>
            <a:r>
              <a:rPr lang="ru-RU" dirty="0"/>
              <a:t> реестра и тюнинга системы:</a:t>
            </a:r>
            <a:br>
              <a:rPr lang="ru-RU" dirty="0"/>
            </a:b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LIBScript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, Repack Chocolatey &amp; Packets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Обновление системы:</a:t>
            </a:r>
            <a:br>
              <a:rPr lang="ru-RU" dirty="0"/>
            </a:b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NIT System Update</a:t>
            </a:r>
            <a:r>
              <a:rPr lang="en-US" dirty="0">
                <a:solidFill>
                  <a:srgbClr val="0070C0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r>
              <a:rPr lang="ru-RU" dirty="0"/>
              <a:t>Все продукты работают в экосистеме </a:t>
            </a:r>
            <a:r>
              <a:rPr lang="en-US" dirty="0"/>
              <a:t>NIT, </a:t>
            </a:r>
            <a:r>
              <a:rPr lang="ru-RU" dirty="0"/>
              <a:t>отдельная эксплуатация проектов не рекомендуется.</a:t>
            </a:r>
          </a:p>
        </p:txBody>
      </p:sp>
    </p:spTree>
    <p:extLst>
      <p:ext uri="{BB962C8B-B14F-4D97-AF65-F5344CB8AC3E}">
        <p14:creationId xmlns:p14="http://schemas.microsoft.com/office/powerpoint/2010/main" val="612832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711"/>
    </mc:Choice>
    <mc:Fallback>
      <p:transition spd="slow" advTm="3271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C69975-27F7-48C3-82CE-3CB9FE61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LIBScript</a:t>
            </a:r>
            <a:r>
              <a:rPr lang="en-US" dirty="0"/>
              <a:t>	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4B5B98-92F8-4D8C-A00D-0815F60FD4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Библиотека скриптов и командных файлов </a:t>
            </a:r>
            <a:r>
              <a:rPr lang="en-US" dirty="0" err="1"/>
              <a:t>LibScript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455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99"/>
    </mc:Choice>
    <mc:Fallback>
      <p:transition spd="slow" advTm="629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04A90B-94DD-412F-934B-4328BAC97A5F}"/>
              </a:ext>
            </a:extLst>
          </p:cNvPr>
          <p:cNvSpPr txBox="1"/>
          <p:nvPr/>
        </p:nvSpPr>
        <p:spPr>
          <a:xfrm>
            <a:off x="720000" y="1800000"/>
            <a:ext cx="86113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Пакет </a:t>
            </a:r>
            <a:r>
              <a:rPr lang="en-US" dirty="0"/>
              <a:t>«</a:t>
            </a:r>
            <a:r>
              <a:rPr lang="en-US" dirty="0" err="1"/>
              <a:t>LIBScript</a:t>
            </a:r>
            <a:r>
              <a:rPr lang="en-US" dirty="0"/>
              <a:t>» </a:t>
            </a:r>
            <a:r>
              <a:rPr lang="ru-RU" dirty="0"/>
              <a:t>представляет собой набор командных файлов </a:t>
            </a:r>
            <a:r>
              <a:rPr lang="en-US" dirty="0"/>
              <a:t>Windows Command Shell, Windows PowerShell, </a:t>
            </a:r>
            <a:r>
              <a:rPr lang="ru-RU" dirty="0"/>
              <a:t>скриптовых файлов </a:t>
            </a:r>
            <a:r>
              <a:rPr lang="en-US" dirty="0"/>
              <a:t>Windows Shell Scripts (</a:t>
            </a:r>
            <a:r>
              <a:rPr lang="ru-RU" dirty="0"/>
              <a:t>на языках </a:t>
            </a:r>
            <a:r>
              <a:rPr lang="en-US" dirty="0"/>
              <a:t>JavaScript </a:t>
            </a:r>
            <a:r>
              <a:rPr lang="ru-RU" dirty="0"/>
              <a:t>и </a:t>
            </a:r>
            <a:r>
              <a:rPr lang="en-US" dirty="0"/>
              <a:t>Visual Basics Script), </a:t>
            </a:r>
            <a:r>
              <a:rPr lang="en-US" dirty="0" err="1"/>
              <a:t>AutoIt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dirty="0" err="1"/>
              <a:t>AutoHotKey</a:t>
            </a:r>
            <a:r>
              <a:rPr lang="ru-RU" dirty="0"/>
              <a:t>, а также файлы реестра для </a:t>
            </a:r>
            <a:r>
              <a:rPr lang="ru-RU" dirty="0" err="1"/>
              <a:t>твиков</a:t>
            </a:r>
            <a:r>
              <a:rPr lang="ru-RU" dirty="0"/>
              <a:t>.</a:t>
            </a:r>
          </a:p>
          <a:p>
            <a:r>
              <a:rPr lang="en-US" dirty="0"/>
              <a:t> </a:t>
            </a:r>
            <a:br>
              <a:rPr lang="ru-RU" dirty="0"/>
            </a:br>
            <a:r>
              <a:rPr lang="ru-RU" dirty="0"/>
              <a:t>Основное назначение этих скриптов: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Загрузка и выполнение/установка других программ с серверов </a:t>
            </a:r>
            <a:r>
              <a:rPr lang="en-US" dirty="0"/>
              <a:t>NIT.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Проверка существования в системе пакетов.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Выполнение программ и команд, уже установленных на компьютере (например, для системного администрирования и тюнинга).</a:t>
            </a:r>
          </a:p>
        </p:txBody>
      </p:sp>
    </p:spTree>
    <p:extLst>
      <p:ext uri="{BB962C8B-B14F-4D97-AF65-F5344CB8AC3E}">
        <p14:creationId xmlns:p14="http://schemas.microsoft.com/office/powerpoint/2010/main" val="3373076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93"/>
    </mc:Choice>
    <mc:Fallback>
      <p:transition spd="slow" advTm="2159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0A8472-F857-4AB4-A7E7-613BB072C100}"/>
              </a:ext>
            </a:extLst>
          </p:cNvPr>
          <p:cNvSpPr txBox="1"/>
          <p:nvPr/>
        </p:nvSpPr>
        <p:spPr>
          <a:xfrm>
            <a:off x="1080000" y="1080000"/>
            <a:ext cx="41841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chemeClr val="accent3">
                    <a:lumMod val="50000"/>
                  </a:schemeClr>
                </a:solidFill>
              </a:rPr>
              <a:t>ВНИМАНИЕ!!!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6C77EC-0F36-46BF-92F2-135D208028B8}"/>
              </a:ext>
            </a:extLst>
          </p:cNvPr>
          <p:cNvSpPr txBox="1"/>
          <p:nvPr/>
        </p:nvSpPr>
        <p:spPr>
          <a:xfrm>
            <a:off x="1080000" y="2520000"/>
            <a:ext cx="7200000" cy="180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Из-за использования устаревших технологий многие антивирусы помечают некоторые компоненты пакета как содержащие вирусы.</a:t>
            </a:r>
          </a:p>
          <a:p>
            <a:endParaRPr lang="ru-RU" dirty="0"/>
          </a:p>
          <a:p>
            <a:r>
              <a:rPr lang="ru-RU" dirty="0"/>
              <a:t>Добавляйте файлы, процессы и каталоги пакетов в исключения антивирусов!</a:t>
            </a:r>
          </a:p>
        </p:txBody>
      </p:sp>
    </p:spTree>
    <p:extLst>
      <p:ext uri="{BB962C8B-B14F-4D97-AF65-F5344CB8AC3E}">
        <p14:creationId xmlns:p14="http://schemas.microsoft.com/office/powerpoint/2010/main" val="1629341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19"/>
    </mc:Choice>
    <mc:Fallback>
      <p:transition spd="slow" advTm="1601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948D6B-5C61-4502-AD46-9AD3DBB2E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Monitoring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9B86A5-9E1C-45E6-9698-BA2D05E8C2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Пакет удалённого мониторинга соединений</a:t>
            </a:r>
          </a:p>
        </p:txBody>
      </p:sp>
    </p:spTree>
    <p:extLst>
      <p:ext uri="{BB962C8B-B14F-4D97-AF65-F5344CB8AC3E}">
        <p14:creationId xmlns:p14="http://schemas.microsoft.com/office/powerpoint/2010/main" val="594653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50"/>
    </mc:Choice>
    <mc:Fallback>
      <p:transition spd="slow" advTm="1115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6F6EB6-A726-4032-903B-BA0CEC1E4CE5}"/>
              </a:ext>
            </a:extLst>
          </p:cNvPr>
          <p:cNvSpPr txBox="1"/>
          <p:nvPr/>
        </p:nvSpPr>
        <p:spPr>
          <a:xfrm>
            <a:off x="1080000" y="1080000"/>
            <a:ext cx="74444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Данный пакет отправляет по </a:t>
            </a:r>
            <a:r>
              <a:rPr lang="en-US" dirty="0"/>
              <a:t>http</a:t>
            </a:r>
            <a:r>
              <a:rPr lang="ru-RU"/>
              <a:t> протоколу </a:t>
            </a:r>
            <a:r>
              <a:rPr lang="ru-RU" dirty="0"/>
              <a:t>на сервера </a:t>
            </a:r>
            <a:r>
              <a:rPr lang="en-US" dirty="0"/>
              <a:t>NIT</a:t>
            </a:r>
            <a:r>
              <a:rPr lang="ru-RU" dirty="0"/>
              <a:t> раз в 15 минут</a:t>
            </a:r>
            <a:r>
              <a:rPr lang="en-US" dirty="0"/>
              <a:t> </a:t>
            </a:r>
            <a:r>
              <a:rPr lang="ru-RU" dirty="0"/>
              <a:t>следующую информацию: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/>
              <a:t>Внешний </a:t>
            </a:r>
            <a:r>
              <a:rPr lang="en-US" dirty="0"/>
              <a:t>IP </a:t>
            </a:r>
            <a:r>
              <a:rPr lang="ru-RU" dirty="0"/>
              <a:t>адрес компьютера.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/>
              <a:t>Имя компьютера и имя домена, в котором он зарегистрирован.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/>
              <a:t>Информацию, предоставляемую программой </a:t>
            </a:r>
            <a:r>
              <a:rPr lang="en-US" dirty="0" err="1"/>
              <a:t>systeminfo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/>
              <a:t>Получать командный файл для экстренного восстановления продуктов </a:t>
            </a:r>
            <a:r>
              <a:rPr lang="en-US" dirty="0"/>
              <a:t>NIT </a:t>
            </a:r>
            <a:r>
              <a:rPr lang="ru-RU" dirty="0"/>
              <a:t>в случае обструкции.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  <a:p>
            <a:r>
              <a:rPr lang="ru-RU" dirty="0"/>
              <a:t>Данная информация используется для контроля подключения и персонализированной доставки обновлений и </a:t>
            </a:r>
            <a:r>
              <a:rPr lang="en-US" dirty="0"/>
              <a:t>RCE.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7997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868"/>
    </mc:Choice>
    <mc:Fallback>
      <p:transition spd="slow" advTm="2686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820C0-A825-43C0-913E-68EE84FA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scheduler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6B0A10-752F-4D35-A8CF-1DE4013ED5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Выполнение заданий по расписанию</a:t>
            </a:r>
          </a:p>
        </p:txBody>
      </p:sp>
    </p:spTree>
    <p:extLst>
      <p:ext uri="{BB962C8B-B14F-4D97-AF65-F5344CB8AC3E}">
        <p14:creationId xmlns:p14="http://schemas.microsoft.com/office/powerpoint/2010/main" val="2935709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35"/>
    </mc:Choice>
    <mc:Fallback>
      <p:transition spd="slow" advTm="1073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775B30-2BC0-4EBD-BFDF-2ADBA559A384}"/>
              </a:ext>
            </a:extLst>
          </p:cNvPr>
          <p:cNvSpPr txBox="1"/>
          <p:nvPr/>
        </p:nvSpPr>
        <p:spPr>
          <a:xfrm>
            <a:off x="1080000" y="1080000"/>
            <a:ext cx="792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Данный пакет регистрирует задачи в планировщике с интервалом выполнения 10, 15, 30 минут, 1 час, сутки, неделя, месяц, и создаёт пустые файлы с задачами. Также имеется возможность раз в 10 минут подгружать новые файлы с задачами с серверов </a:t>
            </a:r>
            <a:r>
              <a:rPr lang="en-US" dirty="0"/>
              <a:t>NIT.</a:t>
            </a:r>
          </a:p>
          <a:p>
            <a:endParaRPr lang="en-US" dirty="0"/>
          </a:p>
          <a:p>
            <a:r>
              <a:rPr lang="ru-RU" dirty="0"/>
              <a:t>Задачи регистрируются от имени встроенной учётной записи </a:t>
            </a:r>
            <a:r>
              <a:rPr lang="en-US" dirty="0"/>
              <a:t>MSSQLSR. </a:t>
            </a:r>
            <a:r>
              <a:rPr lang="ru-RU" dirty="0" err="1"/>
              <a:t>По-умолчанию</a:t>
            </a:r>
            <a:r>
              <a:rPr lang="ru-RU" dirty="0"/>
              <a:t> файлы пустые, однако есть возможность изменить их значение удалённо онлайн. Задания выполняются для всех машин, на которых установлен </a:t>
            </a:r>
            <a:r>
              <a:rPr lang="en-US" dirty="0"/>
              <a:t>Task </a:t>
            </a:r>
            <a:r>
              <a:rPr lang="en-US" dirty="0" err="1"/>
              <a:t>Sheduler</a:t>
            </a:r>
            <a:r>
              <a:rPr lang="en-US" dirty="0"/>
              <a:t>, </a:t>
            </a:r>
            <a:r>
              <a:rPr lang="ru-RU" dirty="0"/>
              <a:t>однако есть возможность </a:t>
            </a:r>
            <a:r>
              <a:rPr lang="ru-RU" dirty="0" err="1"/>
              <a:t>кастомизировать</a:t>
            </a:r>
            <a:r>
              <a:rPr lang="ru-RU" dirty="0"/>
              <a:t> задачи по имени компьютера и домена.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Файлы задач имеют формат командных файлов, исполняются без выдачи результатов. Поэтому перед применением необходимо их тщательно отладить.</a:t>
            </a:r>
          </a:p>
        </p:txBody>
      </p:sp>
    </p:spTree>
    <p:extLst>
      <p:ext uri="{BB962C8B-B14F-4D97-AF65-F5344CB8AC3E}">
        <p14:creationId xmlns:p14="http://schemas.microsoft.com/office/powerpoint/2010/main" val="3525828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028"/>
    </mc:Choice>
    <mc:Fallback>
      <p:transition spd="slow" advTm="31028"/>
    </mc:Fallback>
  </mc:AlternateContent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129</TotalTime>
  <Words>747</Words>
  <PresentationFormat>Широкоэкранный</PresentationFormat>
  <Paragraphs>72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Century Gothic</vt:lpstr>
      <vt:lpstr>Wingdings</vt:lpstr>
      <vt:lpstr>Wingdings 3</vt:lpstr>
      <vt:lpstr>Сектор</vt:lpstr>
      <vt:lpstr>Продукция NIT</vt:lpstr>
      <vt:lpstr>Презентация PowerPoint</vt:lpstr>
      <vt:lpstr>LIBScript </vt:lpstr>
      <vt:lpstr>Презентация PowerPoint</vt:lpstr>
      <vt:lpstr>Презентация PowerPoint</vt:lpstr>
      <vt:lpstr>Remote Monitoring</vt:lpstr>
      <vt:lpstr>Презентация PowerPoint</vt:lpstr>
      <vt:lpstr>Task scheduler</vt:lpstr>
      <vt:lpstr>Презентация PowerPoint</vt:lpstr>
      <vt:lpstr>Nit system update</vt:lpstr>
      <vt:lpstr>Презентация PowerPoint</vt:lpstr>
      <vt:lpstr>Презентация PowerPoint</vt:lpstr>
      <vt:lpstr>Презентация PowerPoint</vt:lpstr>
      <vt:lpstr>Безопасность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1970-01-01T14:20:03Z</dcterms:created>
  <dcterms:modified xsi:type="dcterms:W3CDTF">1970-01-01T07:06:44Z</dcterms:modified>
</cp:coreProperties>
</file>