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96" y="2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0067B2-C525-4FFF-800F-F05D75BF1A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9E9D73F-BEBB-4F78-A982-C3A5533725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3FBAF7-A19E-41AA-BD5F-BAC6CC471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8E386-02ED-4859-A891-2B2699D538E2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6CD5074-4BA6-4C4E-AA1A-EA6082766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D0EF07F-2BB8-45B1-8766-60FEA5A6B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C756D-A013-4B56-B63E-00806DAA9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264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2F1AD3-CE42-4657-812C-00B0FD169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8D9A789-76DF-4E88-89D6-AC2631081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C8A2F6-056E-43BD-BCF5-EDA42BD9B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8E386-02ED-4859-A891-2B2699D538E2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C3F9108-0DD2-4A6F-8789-9DF3EE132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3AE4B48-542B-4FDB-AF36-7366D6F63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C756D-A013-4B56-B63E-00806DAA9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364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45CA5D9-BB1C-473B-972F-F469ACB8A0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6110A96-2EE6-428E-BD89-395820E288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AF1925-00BB-482D-8466-204D0FCB3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8E386-02ED-4859-A891-2B2699D538E2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A9C069-E501-4AA9-AA97-93AA7BAD7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00E0E9-3CCC-4C0A-B9C1-88AE67502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C756D-A013-4B56-B63E-00806DAA9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781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8E238C-4C7C-4B46-A049-5F0B42285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A466EE0-7CBB-42DF-8250-33C7DD2DE8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DA8732-7F71-4999-972E-144D5979D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8E386-02ED-4859-A891-2B2699D538E2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A21261-0040-4D7B-A4DC-652B6A440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B8E9DE7-D2ED-4D7C-BE78-26702E92A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C756D-A013-4B56-B63E-00806DAA9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255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904549-6F57-49AE-A941-72EF32CD7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80FFEE4-2391-4161-AF82-885756CCED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1E44424-E6D9-4422-B94D-236CA3BC5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8E386-02ED-4859-A891-2B2699D538E2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CB8EBF-3091-4D37-8805-602EE47FA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25679A-2EA5-4404-B73C-541F0641C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C756D-A013-4B56-B63E-00806DAA9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212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76B770-6332-4A77-A594-A2D27FAD3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BA4CB3-C134-4BBC-BB73-C5FAC052D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D1F0C2-F4FB-4138-BED3-16CCF6C948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A5E379C-630D-44F0-9B7F-9B2EEDDDE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8E386-02ED-4859-A891-2B2699D538E2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38FAB1B-BEEA-479F-8E92-1E3D1D815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54C354A-9D5A-488D-B352-B0A906AD1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C756D-A013-4B56-B63E-00806DAA9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919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6305D3-4297-4B2F-9745-6438A31FB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648619E-DD81-40F4-94B0-BEEC34E3F0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1627DF5-3D1F-4FF7-9A99-E12A8F575A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38AD4EB-20FB-4447-AE3F-A238797D03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F2E8A6E-8498-4C2D-B03E-CE912E1FD8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3AA7795-AA61-43BA-8E08-820BA7A8AD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8E386-02ED-4859-A891-2B2699D538E2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43190E1-D4A3-4B7E-84FB-DAD6F4B4B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47867CF-2723-413F-B737-63ACA317E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C756D-A013-4B56-B63E-00806DAA9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422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E306FC-A674-418A-A367-B881E177F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B51070F-683D-4CD5-8C7F-7FD8AC4F5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8E386-02ED-4859-A891-2B2699D538E2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D03715E-98D6-4321-BF79-BF98AB1CA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B8DE38C-3152-4CF6-8EA2-2F0D81287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C756D-A013-4B56-B63E-00806DAA9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728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0C12D10-C14A-45C6-9213-14043BF72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8E386-02ED-4859-A891-2B2699D538E2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573FD67-D583-4F58-9DB9-A88A4D5E3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AF4CCEB-4408-423A-BA3F-EB567551A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C756D-A013-4B56-B63E-00806DAA9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200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04D768-4083-460F-93DA-7D77BF38F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2002CA5-B741-4448-B513-246269CCF0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9824962-730D-4EBC-8FB2-E85FD8F51F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B1DE6DE-2F21-483B-BCB5-D2006904D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8E386-02ED-4859-A891-2B2699D538E2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DB0CD9F-F8A7-45C5-81AC-62334F4D9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043D86A-A049-40C2-8531-11E4E6A37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C756D-A013-4B56-B63E-00806DAA9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9051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884DEC-4DE1-4EBB-B3DC-65D13DCB7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4AAFD0C-D0E3-4D02-B8E3-5B398E7E72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E77A145-21A4-4822-B9CD-3BD48A511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7968B24-34FC-4E26-9CFD-2828C2D7A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8E386-02ED-4859-A891-2B2699D538E2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9B584EC-1B7E-4E97-848F-1ADD2104F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86DDD0E-EBE1-4C54-910A-F60E3BC12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C756D-A013-4B56-B63E-00806DAA9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8317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B7B001-3AED-4BEC-B651-16554B6C1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EEC3855-14A1-46DC-8872-C8DCCE098E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A6BA67-E008-450A-8464-28C82598EE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8E386-02ED-4859-A891-2B2699D538E2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ACEC51-4E2C-4531-A341-DC4C6DAA84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8A06316-8190-4997-BA60-3B81CD40F7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2C756D-A013-4B56-B63E-00806DAA9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176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6C3C16-9B03-4040-B9DB-854E1D5ABE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Установка антивируса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BEA0464-6252-429F-9CC9-BBB98025338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Kaspersky Internet Security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09759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ADA6516-AB48-4ACF-AE77-0C07E72933CF}"/>
              </a:ext>
            </a:extLst>
          </p:cNvPr>
          <p:cNvSpPr txBox="1"/>
          <p:nvPr/>
        </p:nvSpPr>
        <p:spPr>
          <a:xfrm>
            <a:off x="900000" y="900000"/>
            <a:ext cx="9360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400" dirty="0"/>
              <a:t>Добрый день!</a:t>
            </a:r>
          </a:p>
          <a:p>
            <a:pPr>
              <a:spcAft>
                <a:spcPts val="1000"/>
              </a:spcAft>
            </a:pPr>
            <a:r>
              <a:rPr lang="ru-RU" dirty="0"/>
              <a:t>Сегодня мы будем устанавливать антивирусную программу Касперский Интернет Секьюрити на компьютер.</a:t>
            </a:r>
          </a:p>
          <a:p>
            <a:pPr>
              <a:spcAft>
                <a:spcPts val="1000"/>
              </a:spcAft>
            </a:pPr>
            <a:r>
              <a:rPr lang="ru-RU" dirty="0"/>
              <a:t>Антивирусы Касперского являются одними из лучших в мире и  одними из немногих систем безопасности, доступных после </a:t>
            </a:r>
            <a:r>
              <a:rPr lang="ru-RU" dirty="0" err="1"/>
              <a:t>введёных</a:t>
            </a:r>
            <a:r>
              <a:rPr lang="ru-RU" dirty="0"/>
              <a:t> на Россию санкций. Они обеспечивают нормальную защиту от всех имеющихся вредоносных программ, обладают мощным эвристическим анализатором, у них довольно низкий процент ложных срабатываний.</a:t>
            </a:r>
          </a:p>
          <a:p>
            <a:pPr>
              <a:spcAft>
                <a:spcPts val="1000"/>
              </a:spcAft>
            </a:pPr>
            <a:r>
              <a:rPr lang="ru-RU" dirty="0"/>
              <a:t>Итак, начнём.</a:t>
            </a:r>
          </a:p>
        </p:txBody>
      </p:sp>
    </p:spTree>
    <p:extLst>
      <p:ext uri="{BB962C8B-B14F-4D97-AF65-F5344CB8AC3E}">
        <p14:creationId xmlns:p14="http://schemas.microsoft.com/office/powerpoint/2010/main" val="909885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907DE03-6C0C-476C-9B80-EFC951642583}"/>
              </a:ext>
            </a:extLst>
          </p:cNvPr>
          <p:cNvSpPr txBox="1"/>
          <p:nvPr/>
        </p:nvSpPr>
        <p:spPr>
          <a:xfrm>
            <a:off x="900000" y="900000"/>
            <a:ext cx="9360000" cy="21595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ru-RU" dirty="0"/>
              <a:t>Вначале откроем в любом браузере поисковую систему «Яндекс» и в строке поиска наберём латинскими буквами «Касперский Интернет Секьюрити фри </a:t>
            </a:r>
            <a:r>
              <a:rPr lang="ru-RU" dirty="0" err="1"/>
              <a:t>даунлоад</a:t>
            </a:r>
            <a:r>
              <a:rPr lang="ru-RU" dirty="0"/>
              <a:t>» и нажмём клавишу «Поиск». После некоторого непродолжительного времени появятся ссылки на скачивание установщика программы.</a:t>
            </a:r>
          </a:p>
          <a:p>
            <a:pPr>
              <a:spcAft>
                <a:spcPts val="1000"/>
              </a:spcAft>
            </a:pPr>
            <a:r>
              <a:rPr lang="ru-RU" dirty="0"/>
              <a:t>Две первые верхние ссылки ведут нас на сайт Касперского. Но для скачки оттуда нам потребуется регистрация, что для пробной версии мы делать не хотим. Ищем в поисковой выдаче ссылку на сайт «</a:t>
            </a:r>
            <a:r>
              <a:rPr lang="ru-RU" dirty="0" err="1"/>
              <a:t>Софтпортал</a:t>
            </a:r>
            <a:r>
              <a:rPr lang="ru-RU" dirty="0"/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4053139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D9832C3-12EF-4906-A0AB-0F8CC8A83AD6}"/>
              </a:ext>
            </a:extLst>
          </p:cNvPr>
          <p:cNvSpPr txBox="1"/>
          <p:nvPr/>
        </p:nvSpPr>
        <p:spPr>
          <a:xfrm>
            <a:off x="900000" y="900000"/>
            <a:ext cx="9360000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ru-RU" dirty="0"/>
              <a:t>Откроется страница скачивания антивируса на сайте «</a:t>
            </a:r>
            <a:r>
              <a:rPr lang="ru-RU" dirty="0" err="1"/>
              <a:t>Софтпортал</a:t>
            </a:r>
            <a:r>
              <a:rPr lang="ru-RU" dirty="0"/>
              <a:t>». Необходимо найти и выбрать кнопку «Скачать» и подождать, пока программа установки не загрузится на компьютер. В браузере будет показан индикатор загрузки. Программа скачивается в каталог «Загрузки» пользователя.</a:t>
            </a:r>
          </a:p>
          <a:p>
            <a:pPr>
              <a:spcAft>
                <a:spcPts val="1000"/>
              </a:spcAft>
            </a:pPr>
            <a:r>
              <a:rPr lang="ru-RU" dirty="0"/>
              <a:t>После скачивания необходимо либо в списке загруженных программ щёлкнуть мышью по надписи «Открыть файл»…</a:t>
            </a:r>
          </a:p>
          <a:p>
            <a:pPr>
              <a:spcAft>
                <a:spcPts val="1000"/>
              </a:spcAft>
            </a:pPr>
            <a:r>
              <a:rPr lang="ru-RU" dirty="0"/>
              <a:t>Либо перейти в проводник, открыть папку «Загрузки» и дважды щёлкнуть мышью на названии файла (оно будет содержать латинские буквы «КИС»).</a:t>
            </a:r>
          </a:p>
          <a:p>
            <a:pPr>
              <a:spcAft>
                <a:spcPts val="1000"/>
              </a:spcAft>
            </a:pPr>
            <a:r>
              <a:rPr lang="ru-RU" dirty="0"/>
              <a:t>Не забудьте подтверждать контроль учётных записей («УАК») при установке антивируса!</a:t>
            </a:r>
          </a:p>
        </p:txBody>
      </p:sp>
    </p:spTree>
    <p:extLst>
      <p:ext uri="{BB962C8B-B14F-4D97-AF65-F5344CB8AC3E}">
        <p14:creationId xmlns:p14="http://schemas.microsoft.com/office/powerpoint/2010/main" val="393673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AAFE19A-2833-4427-9D33-CBEB51A7E593}"/>
              </a:ext>
            </a:extLst>
          </p:cNvPr>
          <p:cNvSpPr txBox="1"/>
          <p:nvPr/>
        </p:nvSpPr>
        <p:spPr>
          <a:xfrm>
            <a:off x="900000" y="900000"/>
            <a:ext cx="936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Подождите, пока программа обновит инсталлятор, скачает необходимые файлы и установит их.</a:t>
            </a:r>
          </a:p>
        </p:txBody>
      </p:sp>
    </p:spTree>
    <p:extLst>
      <p:ext uri="{BB962C8B-B14F-4D97-AF65-F5344CB8AC3E}">
        <p14:creationId xmlns:p14="http://schemas.microsoft.com/office/powerpoint/2010/main" val="31389961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047E0E7-7F22-4069-9367-2498F8599C3A}"/>
              </a:ext>
            </a:extLst>
          </p:cNvPr>
          <p:cNvSpPr txBox="1"/>
          <p:nvPr/>
        </p:nvSpPr>
        <p:spPr>
          <a:xfrm>
            <a:off x="900000" y="900000"/>
            <a:ext cx="9360000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ru-RU" dirty="0"/>
              <a:t>После установки программа попросит ввести номер лицензии или купить продукт. Поскольку мы хотим только опробовать продукт, выбираем на этой странице пункт «Пробная версия». После чего программа активируется лицензией на 30-ти дневную пробную версию.</a:t>
            </a:r>
          </a:p>
          <a:p>
            <a:pPr>
              <a:spcAft>
                <a:spcPts val="1000"/>
              </a:spcAft>
            </a:pPr>
            <a:r>
              <a:rPr lang="ru-RU" dirty="0"/>
              <a:t>После этого будет предложено войти в учётную запись на сервере Касперского. Выбираем мышью пункт «Пропустить».</a:t>
            </a:r>
          </a:p>
          <a:p>
            <a:pPr>
              <a:spcAft>
                <a:spcPts val="1000"/>
              </a:spcAft>
            </a:pPr>
            <a:r>
              <a:rPr lang="ru-RU" dirty="0"/>
              <a:t>Появятся ещё окна, после чего появится основное окно интерфейса программы «Касперский Интернет Секьюрити».</a:t>
            </a:r>
          </a:p>
          <a:p>
            <a:pPr>
              <a:spcAft>
                <a:spcPts val="1000"/>
              </a:spcAft>
            </a:pPr>
            <a:r>
              <a:rPr lang="ru-RU" dirty="0"/>
              <a:t>Далее нам нужно настроить программу, прежде всего, добавить исключения. Но это как-</a:t>
            </a:r>
            <a:r>
              <a:rPr lang="ru-RU" dirty="0" err="1"/>
              <a:t>нибудть</a:t>
            </a:r>
            <a:r>
              <a:rPr lang="ru-RU" dirty="0"/>
              <a:t> в другой раз.</a:t>
            </a:r>
          </a:p>
        </p:txBody>
      </p:sp>
    </p:spTree>
    <p:extLst>
      <p:ext uri="{BB962C8B-B14F-4D97-AF65-F5344CB8AC3E}">
        <p14:creationId xmlns:p14="http://schemas.microsoft.com/office/powerpoint/2010/main" val="39173367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!-- edited with XMLSpy v2011 rel. 2 (http://www.altova.com) by piter (home) -->
<Properties xmlns="http://schemas.openxmlformats.org/officeDocument/2006/extended-properties" xmlns:vt="http://schemas.openxmlformats.org/officeDocument/2006/docPropsVTypes">
  <TotalTime>26</TotalTime>
  <Words>351</Words>
  <PresentationFormat>Широкоэкранный</PresentationFormat>
  <Paragraphs>17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Установка антивируса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!-- edited with XMLSpy v2011 rel. 2 (http://www.altova.com) by piter (home) --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1970-01-01T05:37:34Z</dcterms:created>
  <dcterms:modified xsi:type="dcterms:W3CDTF">1970-01-01T06:04:08Z</dcterms:modified>
</cp:coreProperties>
</file>