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9" r:id="rId11"/>
    <p:sldId id="270" r:id="rId12"/>
    <p:sldId id="262" r:id="rId13"/>
    <p:sldId id="266" r:id="rId14"/>
    <p:sldId id="267" r:id="rId15"/>
    <p:sldId id="268" r:id="rId16"/>
    <p:sldId id="271" r:id="rId17"/>
    <p:sldId id="272" r:id="rId18"/>
    <p:sldId id="273" r:id="rId19"/>
    <p:sldId id="274" r:id="rId20"/>
    <p:sldId id="284" r:id="rId21"/>
    <p:sldId id="275" r:id="rId22"/>
    <p:sldId id="276" r:id="rId23"/>
    <p:sldId id="277" r:id="rId24"/>
    <p:sldId id="278" r:id="rId25"/>
    <p:sldId id="283" r:id="rId26"/>
    <p:sldId id="279" r:id="rId27"/>
    <p:sldId id="281" r:id="rId28"/>
    <p:sldId id="282" r:id="rId29"/>
    <p:sldId id="28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file.netip4.ru/PROGS/NIT/NIT.Set-UserPosh.Unrestricted/download.php?file=NIT.RunScheduled.00.ps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file.netip4.ru/PROGS/NIT/CheckNITCondition/download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2CCD1-D41C-1B42-2888-E5C78F76F5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Скрипты</a:t>
            </a:r>
            <a:br>
              <a:rPr lang="ru-RU" dirty="0"/>
            </a:br>
            <a:r>
              <a:rPr lang="en-US" dirty="0" err="1"/>
              <a:t>NIT.RunSched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09D595-48A0-57FA-2EA4-29902450A7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Повышение привилегий учётной записи</a:t>
            </a:r>
          </a:p>
        </p:txBody>
      </p:sp>
    </p:spTree>
    <p:extLst>
      <p:ext uri="{BB962C8B-B14F-4D97-AF65-F5344CB8AC3E}">
        <p14:creationId xmlns:p14="http://schemas.microsoft.com/office/powerpoint/2010/main" val="428272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39163A-6173-73EE-6FB7-4F5A33A53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Проверка, нужен ли Вам скрипт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0CC94B-CE1B-EDC4-9EEF-F26E0299A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Скрипты </a:t>
            </a:r>
            <a:r>
              <a:rPr lang="en-US" dirty="0" err="1"/>
              <a:t>RunSched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607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AC0C85-553F-C201-228F-BD09BEE2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Выполните следующие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5D90D0-6C5C-35FE-8192-5B9F408B0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строке поиска на панели </a:t>
            </a:r>
            <a:r>
              <a:rPr lang="ru-RU" dirty="0" err="1"/>
              <a:t>здадач</a:t>
            </a:r>
            <a:r>
              <a:rPr lang="ru-RU" dirty="0"/>
              <a:t> наберите текст «</a:t>
            </a:r>
            <a:r>
              <a:rPr lang="en-US" dirty="0"/>
              <a:t>cmd.exe</a:t>
            </a:r>
            <a:r>
              <a:rPr lang="ru-RU" dirty="0"/>
              <a:t>»</a:t>
            </a:r>
            <a:r>
              <a:rPr lang="en-US" dirty="0"/>
              <a:t>.</a:t>
            </a:r>
          </a:p>
          <a:p>
            <a:r>
              <a:rPr lang="ru-RU" dirty="0"/>
              <a:t>В результатах поиска найдите файл «</a:t>
            </a:r>
            <a:r>
              <a:rPr lang="en-US" dirty="0"/>
              <a:t>cmd.exe</a:t>
            </a:r>
            <a:r>
              <a:rPr lang="ru-RU" dirty="0"/>
              <a:t>»</a:t>
            </a:r>
            <a:r>
              <a:rPr lang="en-US" dirty="0"/>
              <a:t>.</a:t>
            </a:r>
          </a:p>
          <a:p>
            <a:r>
              <a:rPr lang="ru-RU" dirty="0"/>
              <a:t>Щёлкните по нему правой клавишей мыши. Откроется контекстное меню.</a:t>
            </a:r>
          </a:p>
          <a:p>
            <a:r>
              <a:rPr lang="ru-RU" dirty="0"/>
              <a:t>Если в меню присутствует пункт «Запуск от имени администратора», и он работает, значит, Вам этот скрипт не нужен. Вы сами можете повышать привилегии.</a:t>
            </a:r>
          </a:p>
        </p:txBody>
      </p:sp>
    </p:spTree>
    <p:extLst>
      <p:ext uri="{BB962C8B-B14F-4D97-AF65-F5344CB8AC3E}">
        <p14:creationId xmlns:p14="http://schemas.microsoft.com/office/powerpoint/2010/main" val="4085751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B7677-BC1F-D39D-4C4F-DEE3F0CC2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BD06AB-B56D-5AE4-7620-CFD517CE3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Скрипты </a:t>
            </a:r>
            <a:r>
              <a:rPr lang="en-US" dirty="0" err="1"/>
              <a:t>RunSched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965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DE538D-A873-62F8-2275-8F73ED4ED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57C52B-FA96-CD2D-A6D6-4453368B7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Загрузите по ссылке ниже, разблокируйте и выполните скрипт создания файла задачи.</a:t>
            </a:r>
          </a:p>
          <a:p>
            <a:r>
              <a:rPr lang="ru-RU" dirty="0"/>
              <a:t>Ссылка для загрузки </a:t>
            </a:r>
            <a:r>
              <a:rPr lang="en-US" dirty="0">
                <a:hlinkClick r:id="rId2"/>
              </a:rPr>
              <a:t>http://file.netip4.ru/PROGS/NIT/NIT.Set-UserPosh.Unrestricted/download.php?file=NIT.RunScheduled.00.ps1</a:t>
            </a:r>
            <a:r>
              <a:rPr lang="ru-RU" dirty="0"/>
              <a:t>. Скрипт требует разблокировки. Запускать строго после разблокировки выполнения скриптов </a:t>
            </a:r>
            <a:r>
              <a:rPr lang="ru-RU" dirty="0" err="1"/>
              <a:t>Powershell</a:t>
            </a:r>
            <a:r>
              <a:rPr lang="ru-RU" dirty="0"/>
              <a:t>!</a:t>
            </a:r>
          </a:p>
          <a:p>
            <a:r>
              <a:rPr lang="ru-RU" dirty="0"/>
              <a:t>Измените файл с полезной нагрузкой </a:t>
            </a:r>
            <a:r>
              <a:rPr lang="en-US" dirty="0"/>
              <a:t>SchedExploit.JS</a:t>
            </a:r>
            <a:r>
              <a:rPr lang="ru-RU" dirty="0"/>
              <a:t> (не обязательно). При желании вы можете создать библиотеку таких файлов.</a:t>
            </a:r>
          </a:p>
        </p:txBody>
      </p:sp>
    </p:spTree>
    <p:extLst>
      <p:ext uri="{BB962C8B-B14F-4D97-AF65-F5344CB8AC3E}">
        <p14:creationId xmlns:p14="http://schemas.microsoft.com/office/powerpoint/2010/main" val="2851907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D43A8-7B45-695E-7A3E-B78F2D9CF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 программы</a:t>
            </a:r>
            <a:br>
              <a:rPr lang="ru-RU" dirty="0"/>
            </a:br>
            <a:r>
              <a:rPr lang="ru-RU" dirty="0"/>
              <a:t>Шаг 2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A6D8C0F-F90F-D0E3-FC88-4C3917629D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05088" y="3418132"/>
            <a:ext cx="3892550" cy="1266337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C00E0D52-A557-49FD-CC67-7AB5A121EA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окне терминала наберите текст: «</a:t>
            </a:r>
            <a:r>
              <a:rPr lang="en-US" dirty="0" err="1"/>
              <a:t>taskschd.msc</a:t>
            </a:r>
            <a:r>
              <a:rPr lang="ru-RU" dirty="0"/>
              <a:t>»</a:t>
            </a:r>
            <a:r>
              <a:rPr lang="en-US" dirty="0"/>
              <a:t>, </a:t>
            </a:r>
            <a:r>
              <a:rPr lang="ru-RU" dirty="0"/>
              <a:t>и нажмите клавишу </a:t>
            </a:r>
            <a:r>
              <a:rPr lang="ru-RU" i="1" dirty="0"/>
              <a:t>«</a:t>
            </a:r>
            <a:r>
              <a:rPr lang="en-US" i="1" dirty="0"/>
              <a:t>Enter</a:t>
            </a:r>
            <a:r>
              <a:rPr lang="ru-RU" i="1" dirty="0"/>
              <a:t>»</a:t>
            </a:r>
            <a:r>
              <a:rPr lang="en-US" dirty="0"/>
              <a:t>.</a:t>
            </a:r>
          </a:p>
          <a:p>
            <a:r>
              <a:rPr lang="ru-RU" dirty="0"/>
              <a:t>Откроется окно планировщика задач, если оно ранее не открылось при работе скрипта на шаге 1.</a:t>
            </a:r>
          </a:p>
          <a:p>
            <a:r>
              <a:rPr lang="ru-RU" sz="1600" dirty="0"/>
              <a:t>Примечание. Как открыть терминал, смотри 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1399087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994A2-F995-41E5-6219-880CF1FD0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 программы</a:t>
            </a:r>
            <a:br>
              <a:rPr lang="ru-RU" dirty="0"/>
            </a:br>
            <a:r>
              <a:rPr lang="ru-RU" dirty="0"/>
              <a:t>Шаг 3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C17F3EB-450E-B5A2-7973-E87C708A66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36955" y="2177022"/>
            <a:ext cx="4560683" cy="3269572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D5E04C7-7B36-C44C-012D-21E1B972E7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Откроется окно, как показано на рисунке.</a:t>
            </a:r>
          </a:p>
          <a:p>
            <a:r>
              <a:rPr lang="ru-RU" dirty="0"/>
              <a:t>В нём, в левой части, необходимо выбрать «Библиотека планировщика»</a:t>
            </a:r>
          </a:p>
          <a:p>
            <a:r>
              <a:rPr lang="ru-RU" sz="1600" dirty="0"/>
              <a:t>Примечание: если Вы раньше заходили в менеджер задач, окно у вас может быть другим.</a:t>
            </a:r>
          </a:p>
        </p:txBody>
      </p:sp>
    </p:spTree>
    <p:extLst>
      <p:ext uri="{BB962C8B-B14F-4D97-AF65-F5344CB8AC3E}">
        <p14:creationId xmlns:p14="http://schemas.microsoft.com/office/powerpoint/2010/main" val="3805924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67927-5F00-C928-9F58-48D49B3F1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4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8E9502F-1568-D5AB-FE7B-159F60D862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40210A8A-4259-AF98-F6A0-E1F3C8836C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В открывшемся окне необходимо справа выбрать пункт «Импортировать задачу»</a:t>
            </a:r>
          </a:p>
        </p:txBody>
      </p:sp>
    </p:spTree>
    <p:extLst>
      <p:ext uri="{BB962C8B-B14F-4D97-AF65-F5344CB8AC3E}">
        <p14:creationId xmlns:p14="http://schemas.microsoft.com/office/powerpoint/2010/main" val="3035997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E7F62D-4195-432C-5717-B65626412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5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9323A4C-5FAE-D107-154A-D908E81BB0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4425D964-9AF6-51D7-F8DE-64ACA1821B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Откроется окно выбора файлов.</a:t>
            </a:r>
          </a:p>
          <a:p>
            <a:r>
              <a:rPr lang="ru-RU" dirty="0"/>
              <a:t>Необходимо слева выбрать пункт «Загрузки», а справа — папку «</a:t>
            </a:r>
            <a:r>
              <a:rPr lang="en-US" dirty="0"/>
              <a:t>NIT.RunScheduled.00</a:t>
            </a:r>
            <a:r>
              <a:rPr lang="ru-RU" dirty="0"/>
              <a:t>»</a:t>
            </a:r>
            <a:r>
              <a:rPr lang="en-US" dirty="0"/>
              <a:t> (</a:t>
            </a:r>
            <a:r>
              <a:rPr lang="ru-RU" dirty="0"/>
              <a:t>или похожую) двойным щелчком левой клавишей мыши).</a:t>
            </a:r>
          </a:p>
        </p:txBody>
      </p:sp>
    </p:spTree>
    <p:extLst>
      <p:ext uri="{BB962C8B-B14F-4D97-AF65-F5344CB8AC3E}">
        <p14:creationId xmlns:p14="http://schemas.microsoft.com/office/powerpoint/2010/main" val="2601630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D6836-1B25-0D97-A210-4AF3DC19F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6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BD02B6D-8026-16FD-E61C-DB33C53255B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ACAA3A6F-91FD-921B-DA31-90257D2F3A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Откроется окно </a:t>
            </a:r>
            <a:r>
              <a:rPr lang="ru-RU" dirty="0" err="1"/>
              <a:t>вложеной</a:t>
            </a:r>
            <a:r>
              <a:rPr lang="ru-RU" dirty="0"/>
              <a:t> папки.</a:t>
            </a:r>
          </a:p>
          <a:p>
            <a:r>
              <a:rPr lang="ru-RU" dirty="0"/>
              <a:t>В ней необходимо выбрать файл «</a:t>
            </a:r>
            <a:r>
              <a:rPr lang="en-US" dirty="0"/>
              <a:t>Exploit-Run-Example-000.xml</a:t>
            </a:r>
            <a:r>
              <a:rPr lang="ru-RU" dirty="0"/>
              <a:t>».</a:t>
            </a:r>
          </a:p>
          <a:p>
            <a:r>
              <a:rPr lang="ru-RU" dirty="0"/>
              <a:t>Потом нажмите кнопку «Открыть»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464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EBBF69-8220-CDE8-8C88-70745E3C9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7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B90AF12-F0D0-2E2E-36B5-F3B86BBCC5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19101" y="2052115"/>
            <a:ext cx="4578537" cy="3477370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2FBE9CC6-73C8-3BF4-B295-8247629F0D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Откроется окно подтверждения задачи.</a:t>
            </a:r>
          </a:p>
          <a:p>
            <a:r>
              <a:rPr lang="ru-RU" dirty="0"/>
              <a:t>Просто нажмите кнопку «</a:t>
            </a:r>
            <a:r>
              <a:rPr lang="en-US" dirty="0"/>
              <a:t>Ok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820127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98EFF-ADE5-B17A-62F9-9438501FA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проблему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D0D8A4-7377-EF81-8AE4-07F6D5A9C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Повышение привилегий</a:t>
            </a:r>
          </a:p>
        </p:txBody>
      </p:sp>
    </p:spTree>
    <p:extLst>
      <p:ext uri="{BB962C8B-B14F-4D97-AF65-F5344CB8AC3E}">
        <p14:creationId xmlns:p14="http://schemas.microsoft.com/office/powerpoint/2010/main" val="2000913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DD415-6D26-D6E2-1FBC-0FD9BBDBA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Шаг 7</a:t>
            </a:r>
            <a:br>
              <a:rPr lang="ru-RU" dirty="0"/>
            </a:br>
            <a:r>
              <a:rPr lang="ru-RU" dirty="0"/>
              <a:t>Примечание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718B2C-EC2D-A74F-6F1C-F07DE8ABD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/>
              <a:t>После шага 7, после нажатия кнопки «</a:t>
            </a:r>
            <a:r>
              <a:rPr lang="en-US" sz="1800" dirty="0"/>
              <a:t>Ok</a:t>
            </a:r>
            <a:r>
              <a:rPr lang="ru-RU" sz="1800" dirty="0"/>
              <a:t>»</a:t>
            </a:r>
            <a:r>
              <a:rPr lang="en-US" sz="1800" dirty="0"/>
              <a:t>, </a:t>
            </a:r>
            <a:r>
              <a:rPr lang="ru-RU" sz="1800" dirty="0"/>
              <a:t>может появиться окно с предложением ввести учётные данные текущего пользователя. Подтвердите ввод пароля.</a:t>
            </a:r>
          </a:p>
          <a:p>
            <a:r>
              <a:rPr lang="ru-RU" sz="1800" dirty="0"/>
              <a:t>В некоторых серверных версиях ОС </a:t>
            </a:r>
            <a:r>
              <a:rPr lang="en-US" sz="1800" dirty="0"/>
              <a:t>Microsoft </a:t>
            </a:r>
            <a:r>
              <a:rPr lang="ru-RU" sz="1800" dirty="0"/>
              <a:t>появляются сообщения об отсутствии учётных записях, неправильном пароле или недостатке привилегий для выполнения задачи. Причина этих сообщений не ясна. В этом случае ничего сделать нельзя, просто не используйте </a:t>
            </a:r>
            <a:r>
              <a:rPr lang="ru-RU" sz="1800"/>
              <a:t>данный продукт.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81461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67BF5-694A-6BFB-BE1B-3F7788FAC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8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3251FDB-575A-D632-51E6-6F06C82AC5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FC07077-A4EC-D4BF-4B96-810F3B07A6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В средней части окна планировщика задач появится новая задача (со статусом «Готово»).</a:t>
            </a:r>
          </a:p>
          <a:p>
            <a:r>
              <a:rPr lang="ru-RU" dirty="0"/>
              <a:t>Необходимо запустить задачу, нажав ссылку «Выполнить…» в правой нижней части окна.</a:t>
            </a:r>
          </a:p>
        </p:txBody>
      </p:sp>
    </p:spTree>
    <p:extLst>
      <p:ext uri="{BB962C8B-B14F-4D97-AF65-F5344CB8AC3E}">
        <p14:creationId xmlns:p14="http://schemas.microsoft.com/office/powerpoint/2010/main" val="2599333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0CC7-BDB9-B9FA-1C3E-2B12E635B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9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D777A94-1412-C9E0-0696-C7D6F574EC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E2988C50-75FA-0504-B5C1-DE19235791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Статус задачи изменится на «Работает».</a:t>
            </a:r>
          </a:p>
          <a:p>
            <a:r>
              <a:rPr lang="ru-RU" dirty="0"/>
              <a:t>Спустя 10 секунд завершите и, возможно, удалите задачу (см. стрелки 1,2 на рисунки).</a:t>
            </a:r>
          </a:p>
          <a:p>
            <a:r>
              <a:rPr lang="ru-RU" dirty="0"/>
              <a:t>При нажатии а ссылки откроются окна подтверждения, как указано на слайдах далее.</a:t>
            </a:r>
          </a:p>
        </p:txBody>
      </p:sp>
    </p:spTree>
    <p:extLst>
      <p:ext uri="{BB962C8B-B14F-4D97-AF65-F5344CB8AC3E}">
        <p14:creationId xmlns:p14="http://schemas.microsoft.com/office/powerpoint/2010/main" val="1274895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8BF28-8EC8-3C06-A3A0-FD24866D9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Окна подтверждения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8789E59-6680-B75C-CD24-220D2A80C4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56853" y="3235960"/>
            <a:ext cx="3589020" cy="163068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0728A796-1FD3-90F3-FDD1-C493907348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367905" y="3235960"/>
            <a:ext cx="2491740" cy="1630680"/>
          </a:xfrm>
        </p:spPr>
      </p:pic>
    </p:spTree>
    <p:extLst>
      <p:ext uri="{BB962C8B-B14F-4D97-AF65-F5344CB8AC3E}">
        <p14:creationId xmlns:p14="http://schemas.microsoft.com/office/powerpoint/2010/main" val="140089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553F54-AC55-A83A-A7A9-4174E5691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10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EBF9CD-C567-27F3-4C31-C3660528A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вопросы во </a:t>
            </a:r>
            <a:r>
              <a:rPr lang="ru-RU" dirty="0" err="1"/>
              <a:t>всплавающих</a:t>
            </a:r>
            <a:r>
              <a:rPr lang="ru-RU" dirty="0"/>
              <a:t> окнах </a:t>
            </a:r>
            <a:r>
              <a:rPr lang="ru-RU" dirty="0" err="1"/>
              <a:t>ответьтьте</a:t>
            </a:r>
            <a:r>
              <a:rPr lang="ru-RU" dirty="0"/>
              <a:t> утвердительно (нажав </a:t>
            </a:r>
            <a:r>
              <a:rPr lang="ru-RU" dirty="0" err="1"/>
              <a:t>конопку</a:t>
            </a:r>
            <a:r>
              <a:rPr lang="ru-RU" dirty="0"/>
              <a:t> «Да»).</a:t>
            </a:r>
          </a:p>
          <a:p>
            <a:r>
              <a:rPr lang="ru-RU" dirty="0"/>
              <a:t>После всех манипуляций закройте все окна и перезагрузите компьютер.</a:t>
            </a:r>
          </a:p>
        </p:txBody>
      </p:sp>
    </p:spTree>
    <p:extLst>
      <p:ext uri="{BB962C8B-B14F-4D97-AF65-F5344CB8AC3E}">
        <p14:creationId xmlns:p14="http://schemas.microsoft.com/office/powerpoint/2010/main" val="308411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D151B-4477-2274-645C-EF4C6126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Важные замечания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31B820-051A-4652-6DE0-352C96574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534880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E2893-1F75-80D7-6A32-08D036C0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1C27E9-5EB3-E575-4CAE-CF9E628F9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Данный скрипт является </a:t>
            </a:r>
            <a:r>
              <a:rPr lang="en-US" dirty="0"/>
              <a:t>PoC (Proof of Concept), </a:t>
            </a:r>
            <a:r>
              <a:rPr lang="ru-RU" dirty="0"/>
              <a:t>и в настоящее время ничего не делает. Однако дополнительная функциональность может быть добавлена в любой момент, без предупреждения. Поэтому смотрите внимательно на текст </a:t>
            </a:r>
            <a:r>
              <a:rPr lang="en-US" dirty="0"/>
              <a:t>payload.</a:t>
            </a:r>
          </a:p>
          <a:p>
            <a:r>
              <a:rPr lang="ru-RU" dirty="0"/>
              <a:t>Скрипт запускается в тихом режиме с максимальными привилегиями. Он ничего не выводит на экран, и не должен взаимодействовать с пользователем. Помните об этом, модифицируя код под свои нужды.</a:t>
            </a:r>
          </a:p>
        </p:txBody>
      </p:sp>
    </p:spTree>
    <p:extLst>
      <p:ext uri="{BB962C8B-B14F-4D97-AF65-F5344CB8AC3E}">
        <p14:creationId xmlns:p14="http://schemas.microsoft.com/office/powerpoint/2010/main" val="1981421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95027-AD3C-1208-0FEA-1FF0C0F20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07F32-7918-8431-A49E-6E349D391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Все действия с содержимым компьютера, вплоть до импорта </a:t>
            </a:r>
            <a:r>
              <a:rPr lang="en-US" dirty="0"/>
              <a:t>XML </a:t>
            </a:r>
            <a:r>
              <a:rPr lang="ru-RU" dirty="0"/>
              <a:t>файла задачи, являются безопасными и обратимыми. Поэтому «параноики» до этого этапа могут проверить код на наличие вредоносного содержимого, прежде чем применять его в системе. Удаление задачи после её импорта никак не сказывается на изменениях, внесённых в систему.</a:t>
            </a:r>
          </a:p>
        </p:txBody>
      </p:sp>
    </p:spTree>
    <p:extLst>
      <p:ext uri="{BB962C8B-B14F-4D97-AF65-F5344CB8AC3E}">
        <p14:creationId xmlns:p14="http://schemas.microsoft.com/office/powerpoint/2010/main" val="2575191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0DB54-4178-64F8-AB97-E98C8240C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Правила использования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93B62F-3083-16A1-A859-1DF8F7201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Программа может быть использована в образовательных и личных целях.</a:t>
            </a:r>
          </a:p>
          <a:p>
            <a:r>
              <a:rPr lang="ru-RU" dirty="0"/>
              <a:t>Программа не должна использоваться на объектах критической инфраструктуры.</a:t>
            </a:r>
          </a:p>
          <a:p>
            <a:r>
              <a:rPr lang="ru-RU" dirty="0"/>
              <a:t>В </a:t>
            </a:r>
            <a:r>
              <a:rPr lang="en-US" dirty="0"/>
              <a:t>PoC </a:t>
            </a:r>
            <a:r>
              <a:rPr lang="ru-RU" dirty="0"/>
              <a:t>вредоносного содержимого нет.</a:t>
            </a:r>
          </a:p>
          <a:p>
            <a:r>
              <a:rPr lang="ru-RU" dirty="0"/>
              <a:t>Программа распространяется под лицензией </a:t>
            </a:r>
            <a:r>
              <a:rPr lang="en-US" dirty="0"/>
              <a:t>GPLv3.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999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9F91CD-A546-F181-2A59-278157A4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BEBF99-D71C-2A82-6738-BA811F245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0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6BC7D-E08C-0457-70F7-5D5784851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проблему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602AFE-4C10-35C8-F63F-A6E77AE0E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успешного взаимодействия с компьютером с </a:t>
            </a:r>
            <a:r>
              <a:rPr lang="en-US" dirty="0"/>
              <a:t>Microsoft Windows </a:t>
            </a:r>
            <a:r>
              <a:rPr lang="ru-RU" dirty="0"/>
              <a:t>нужна процедура повышения привилегий.</a:t>
            </a:r>
          </a:p>
          <a:p>
            <a:r>
              <a:rPr lang="ru-RU" dirty="0"/>
              <a:t>Однако она доступна только для локальных администраторов и администраторов домена.</a:t>
            </a:r>
          </a:p>
          <a:p>
            <a:r>
              <a:rPr lang="ru-RU" dirty="0"/>
              <a:t>С целью повышения привилегий до указанного уровня и предназначен этот скрипт.</a:t>
            </a:r>
          </a:p>
        </p:txBody>
      </p:sp>
    </p:spTree>
    <p:extLst>
      <p:ext uri="{BB962C8B-B14F-4D97-AF65-F5344CB8AC3E}">
        <p14:creationId xmlns:p14="http://schemas.microsoft.com/office/powerpoint/2010/main" val="2603728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14935-CAE0-47A3-03FA-7288CAB00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AF4F32-9BD3-6BCF-5A2D-F4434194F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компьютере пользователем создаётся задача, которая выполняется с максимальными в системе привилегиями.</a:t>
            </a:r>
          </a:p>
          <a:p>
            <a:r>
              <a:rPr lang="ru-RU" dirty="0"/>
              <a:t>Эта задача запускает скрипт или программу, которая разблокирует привилегии пользователя.</a:t>
            </a:r>
          </a:p>
          <a:p>
            <a:r>
              <a:rPr lang="ru-RU" dirty="0"/>
              <a:t>Данный скрипт может запускаться только при участии пользователя на компьютере, на котором он работает.</a:t>
            </a:r>
          </a:p>
          <a:p>
            <a:r>
              <a:rPr lang="ru-RU" dirty="0"/>
              <a:t>Невозможен запуск в реверс-шелл.</a:t>
            </a:r>
          </a:p>
        </p:txBody>
      </p:sp>
    </p:spTree>
    <p:extLst>
      <p:ext uri="{BB962C8B-B14F-4D97-AF65-F5344CB8AC3E}">
        <p14:creationId xmlns:p14="http://schemas.microsoft.com/office/powerpoint/2010/main" val="322728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1579B-BA71-3D03-9735-64298A99C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Возможные области применения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D632E3-1B98-1A66-7E21-341087B68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Администратор забыл или потерял административные пароли.</a:t>
            </a:r>
          </a:p>
          <a:p>
            <a:r>
              <a:rPr lang="ru-RU" dirty="0"/>
              <a:t>Система была атакована вирусом, и «всё порушилось».</a:t>
            </a:r>
          </a:p>
          <a:p>
            <a:r>
              <a:rPr lang="ru-RU" dirty="0"/>
              <a:t>Пользователя необходимо сделать локальным администратором на компьютере.</a:t>
            </a:r>
          </a:p>
        </p:txBody>
      </p:sp>
    </p:spTree>
    <p:extLst>
      <p:ext uri="{BB962C8B-B14F-4D97-AF65-F5344CB8AC3E}">
        <p14:creationId xmlns:p14="http://schemas.microsoft.com/office/powerpoint/2010/main" val="223739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F90BF-50DA-FDEE-C7EF-8FFE161F2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Возможные проблемы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D89848-6591-9F09-A49D-A70E44CBD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Скрипт вмешивается в низкоуровневую работу с данными </a:t>
            </a:r>
            <a:r>
              <a:rPr lang="en-US" dirty="0"/>
              <a:t>Windows. </a:t>
            </a:r>
            <a:r>
              <a:rPr lang="ru-RU" dirty="0"/>
              <a:t>Неправильно составленный скрипт может безнадёжно порушить всю систему.</a:t>
            </a:r>
          </a:p>
          <a:p>
            <a:r>
              <a:rPr lang="ru-RU" dirty="0"/>
              <a:t>Предоставлять административные данные третьим лицам — не лучшая мысль.</a:t>
            </a:r>
          </a:p>
          <a:p>
            <a:r>
              <a:rPr lang="ru-RU" dirty="0"/>
              <a:t>Этот скрипт — </a:t>
            </a:r>
            <a:r>
              <a:rPr lang="en-US" dirty="0"/>
              <a:t>PoC, </a:t>
            </a:r>
            <a:r>
              <a:rPr lang="ru-RU" dirty="0"/>
              <a:t>с ним нужно разбираться, и, по крайней мере, представлять, что он делает.</a:t>
            </a:r>
          </a:p>
        </p:txBody>
      </p:sp>
    </p:spTree>
    <p:extLst>
      <p:ext uri="{BB962C8B-B14F-4D97-AF65-F5344CB8AC3E}">
        <p14:creationId xmlns:p14="http://schemas.microsoft.com/office/powerpoint/2010/main" val="3193793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997D3-1919-7BF3-7379-6900D1083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Системные требования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236982-CDBA-F59A-E961-554250FF3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Скрипты </a:t>
            </a:r>
            <a:r>
              <a:rPr lang="en-US" dirty="0" err="1"/>
              <a:t>RunSched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441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61029-E4A8-77A8-B738-3E9DB59F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Системные требования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5C0828-930E-9828-5460-46E2830A7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того, чтобы проверить, соответствует ли компьютер системным требованиям для запуска скрипта, загрузите скрипт проверки системы в папку «Загрузки» по ссылке ниже, разблокируйте загрузку и запустите скрипт.</a:t>
            </a:r>
          </a:p>
          <a:p>
            <a:r>
              <a:rPr lang="ru-RU" dirty="0"/>
              <a:t>Страница загрузки скрипта: </a:t>
            </a:r>
            <a:r>
              <a:rPr lang="en-US" dirty="0">
                <a:hlinkClick r:id="rId2"/>
              </a:rPr>
              <a:t>http://file.netip4.ru/PROGS/NIT/CheckNITCondition/download.html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412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06A22F-DB92-7C35-FCBF-C7C077176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Системные требования (кратко)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7E40D9-050B-273B-C4FC-7C642D1EE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Microsoft Windows 10+ </a:t>
            </a:r>
            <a:r>
              <a:rPr lang="ru-RU" dirty="0"/>
              <a:t>компьютер (клиентский или серверный).</a:t>
            </a:r>
          </a:p>
          <a:p>
            <a:r>
              <a:rPr lang="ru-RU" dirty="0"/>
              <a:t>Архитектура: </a:t>
            </a:r>
            <a:r>
              <a:rPr lang="en-US" dirty="0"/>
              <a:t>amd64.</a:t>
            </a:r>
          </a:p>
          <a:p>
            <a:r>
              <a:rPr lang="ru-RU" dirty="0" err="1"/>
              <a:t>Локаль</a:t>
            </a:r>
            <a:r>
              <a:rPr lang="ru-RU" dirty="0"/>
              <a:t>: русская</a:t>
            </a:r>
          </a:p>
          <a:p>
            <a:r>
              <a:rPr lang="ru-RU" dirty="0"/>
              <a:t>Антивирус</a:t>
            </a:r>
            <a:r>
              <a:rPr lang="en-US" dirty="0"/>
              <a:t>:</a:t>
            </a:r>
            <a:r>
              <a:rPr lang="ru-RU" dirty="0"/>
              <a:t> встроенный </a:t>
            </a:r>
            <a:r>
              <a:rPr lang="en-US" dirty="0"/>
              <a:t>(Microsoft Windows Defender)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6426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эдисо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{1B6B2724-9421-4AD0-B2A8-29B1EB2DE34D}tf16401375</Template>
  <TotalTime>195</TotalTime>
  <Words>979</Words>
  <PresentationFormat>Широкоэкранный</PresentationFormat>
  <Paragraphs>91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MS Shell Dlg 2</vt:lpstr>
      <vt:lpstr>Wingdings</vt:lpstr>
      <vt:lpstr>Wingdings 3</vt:lpstr>
      <vt:lpstr>Мэдисон</vt:lpstr>
      <vt:lpstr>Скрипты NIT.RunSched</vt:lpstr>
      <vt:lpstr>Введение в проблему</vt:lpstr>
      <vt:lpstr>Введение в проблему</vt:lpstr>
      <vt:lpstr>Принцип действия</vt:lpstr>
      <vt:lpstr>Возможные области применения</vt:lpstr>
      <vt:lpstr>Возможные проблемы</vt:lpstr>
      <vt:lpstr>Системные требования</vt:lpstr>
      <vt:lpstr>Системные требования</vt:lpstr>
      <vt:lpstr>Системные требования (кратко)</vt:lpstr>
      <vt:lpstr>Проверка, нужен ли Вам скрипт</vt:lpstr>
      <vt:lpstr>Выполните следующие действия</vt:lpstr>
      <vt:lpstr>Использование программы</vt:lpstr>
      <vt:lpstr>Использование программы шаг 1</vt:lpstr>
      <vt:lpstr>Использование  программы Шаг 2</vt:lpstr>
      <vt:lpstr>Использование  программы Шаг 3</vt:lpstr>
      <vt:lpstr>Использование программы Шаг 4</vt:lpstr>
      <vt:lpstr>Использование программы Шаг 5</vt:lpstr>
      <vt:lpstr>Использование программы Шаг 6</vt:lpstr>
      <vt:lpstr>Использование программы Шаг 7</vt:lpstr>
      <vt:lpstr>Шаг 7 Примечание</vt:lpstr>
      <vt:lpstr>Использование программы Шаг 8</vt:lpstr>
      <vt:lpstr>Использование программы Шаг 9</vt:lpstr>
      <vt:lpstr>Окна подтверждения</vt:lpstr>
      <vt:lpstr>Использование программы Шаг 10</vt:lpstr>
      <vt:lpstr>Важные замечания</vt:lpstr>
      <vt:lpstr>Внимание!</vt:lpstr>
      <vt:lpstr>Внимание!</vt:lpstr>
      <vt:lpstr>Правила использования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Poc скрипт повышения привилегий</dc:title>
  <dcterms:created xsi:type="dcterms:W3CDTF">2024-12-28T15:32:11Z</dcterms:created>
  <dcterms:modified xsi:type="dcterms:W3CDTF">2024-12-29T10:51:12Z</dcterms:modified>
</cp:coreProperties>
</file>