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1" r:id="rId5"/>
    <p:sldId id="259" r:id="rId6"/>
    <p:sldId id="260" r:id="rId7"/>
    <p:sldId id="262" r:id="rId8"/>
    <p:sldId id="263" r:id="rId9"/>
    <p:sldId id="271" r:id="rId10"/>
    <p:sldId id="264" r:id="rId11"/>
    <p:sldId id="265" r:id="rId12"/>
    <p:sldId id="266" r:id="rId13"/>
    <p:sldId id="267" r:id="rId14"/>
    <p:sldId id="268" r:id="rId15"/>
    <p:sldId id="269" r:id="rId16"/>
    <p:sldId id="270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7/16/2024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7/16/2024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7/16/2024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7/16/2024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7/16/2024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7ECC839-E97B-489F-B723-0895293B390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Безопасность </a:t>
            </a:r>
            <a:r>
              <a:rPr lang="en-US" dirty="0"/>
              <a:t>NIT</a:t>
            </a:r>
            <a:endParaRPr lang="ru-RU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8FA8BE68-3E76-4247-81CE-88B855241B0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/>
              <a:t>Добавление экосистемы компании </a:t>
            </a:r>
            <a:r>
              <a:rPr lang="en-US" dirty="0"/>
              <a:t>New Internet Technologies Inc. </a:t>
            </a:r>
            <a:r>
              <a:rPr lang="ru-RU" dirty="0"/>
              <a:t>в исключения антивируса</a:t>
            </a:r>
          </a:p>
        </p:txBody>
      </p:sp>
    </p:spTree>
    <p:extLst>
      <p:ext uri="{BB962C8B-B14F-4D97-AF65-F5344CB8AC3E}">
        <p14:creationId xmlns:p14="http://schemas.microsoft.com/office/powerpoint/2010/main" val="36459470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37705CD-FD66-4BF2-BACC-98756ECD15B1}"/>
              </a:ext>
            </a:extLst>
          </p:cNvPr>
          <p:cNvSpPr txBox="1"/>
          <p:nvPr/>
        </p:nvSpPr>
        <p:spPr>
          <a:xfrm>
            <a:off x="687600" y="687600"/>
            <a:ext cx="8791189" cy="36009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ru-RU" sz="2400" dirty="0"/>
              <a:t>Для программ </a:t>
            </a:r>
            <a:r>
              <a:rPr lang="en-US" sz="2400" dirty="0"/>
              <a:t>NIT </a:t>
            </a:r>
            <a:r>
              <a:rPr lang="ru-RU" sz="2400" dirty="0"/>
              <a:t>дополнительно (архитектура </a:t>
            </a:r>
            <a:r>
              <a:rPr lang="en-US" sz="2400" dirty="0"/>
              <a:t>amd64)</a:t>
            </a:r>
          </a:p>
          <a:p>
            <a:pPr>
              <a:spcAft>
                <a:spcPts val="1200"/>
              </a:spcAft>
            </a:pPr>
            <a:endParaRPr lang="en-US" sz="2400" dirty="0"/>
          </a:p>
          <a:p>
            <a:pPr>
              <a:spcAft>
                <a:spcPts val="1200"/>
              </a:spcAft>
            </a:pPr>
            <a:endParaRPr lang="en-US" sz="2400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C:\Program Files (x86)\7z SFX Tools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C:\Program Files (x86)\AutoIt3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C:\Program Files (x86)\PowerShell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C:\Program Files (x86)\</a:t>
            </a:r>
            <a:r>
              <a:rPr lang="en-US" dirty="0" err="1"/>
              <a:t>WindowsPowerShell</a:t>
            </a:r>
            <a:endParaRPr lang="en-US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C:\Windows\sysWOW64\rserver30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C:\Windows\sysWOW64\WindowsPowerShell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774944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FEE1210-D748-4F5D-A344-BAB2F96171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Исключения на процессы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D33F9D1-1B6E-4FA4-86B1-68FC85907C7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Исключения антивируса на исполняемые процессы</a:t>
            </a:r>
          </a:p>
        </p:txBody>
      </p:sp>
    </p:spTree>
    <p:extLst>
      <p:ext uri="{BB962C8B-B14F-4D97-AF65-F5344CB8AC3E}">
        <p14:creationId xmlns:p14="http://schemas.microsoft.com/office/powerpoint/2010/main" val="11592414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00C0D4C-D5E8-4F55-9ECA-BC08489464F9}"/>
              </a:ext>
            </a:extLst>
          </p:cNvPr>
          <p:cNvSpPr txBox="1"/>
          <p:nvPr/>
        </p:nvSpPr>
        <p:spPr>
          <a:xfrm>
            <a:off x="900000" y="900000"/>
            <a:ext cx="93600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Эти исключения запрещают проверять на вирусы запускаемые процессы, и никак не влияют на проверку файлового или эвристического модуля анализа антивируса. Если не добавлять исключения на процессы, то такой процесс блокируется антивирусом при запуске, но не удаляется с компьютера.</a:t>
            </a:r>
          </a:p>
          <a:p>
            <a:endParaRPr lang="ru-RU" dirty="0"/>
          </a:p>
          <a:p>
            <a:r>
              <a:rPr lang="ru-RU" dirty="0"/>
              <a:t>В продуктах </a:t>
            </a:r>
            <a:r>
              <a:rPr lang="en-US" dirty="0"/>
              <a:t>NIT </a:t>
            </a:r>
            <a:r>
              <a:rPr lang="ru-RU" dirty="0"/>
              <a:t>были введены исключения на запуск процессов, чтобы было возможным запускать небезопасные скрипты. Само собой разумеется, что добавлять исключения на процессы нужно после добавления исключений на файлы и папки.</a:t>
            </a:r>
          </a:p>
        </p:txBody>
      </p:sp>
    </p:spTree>
    <p:extLst>
      <p:ext uri="{BB962C8B-B14F-4D97-AF65-F5344CB8AC3E}">
        <p14:creationId xmlns:p14="http://schemas.microsoft.com/office/powerpoint/2010/main" val="19794237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AE96660-67BC-48E3-B2FF-DF159878C476}"/>
              </a:ext>
            </a:extLst>
          </p:cNvPr>
          <p:cNvSpPr txBox="1"/>
          <p:nvPr/>
        </p:nvSpPr>
        <p:spPr>
          <a:xfrm>
            <a:off x="687600" y="687600"/>
            <a:ext cx="9360000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ru-RU" sz="2400" dirty="0"/>
              <a:t>Процессы, добавляемые в исключения (для всех архитектур)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dirty="0"/>
              <a:t>C:\Util\areslag1234.exe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dirty="0"/>
              <a:t>C:\Util\aresrag1234.exe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dirty="0"/>
              <a:t>C:\Util\defrevl1234.exe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dirty="0"/>
              <a:t>C:\Util\defrevr1234.exe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dirty="0"/>
              <a:t>C:\Util\AutoHotkeyU32.exe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dirty="0"/>
              <a:t>C:\Util\AutoHotkeyU64.exe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dirty="0"/>
              <a:t>C:\Util\AutoHotkeyA32.exe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dirty="0"/>
              <a:t>C:\Util\AutoIt3.exe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dirty="0"/>
              <a:t>C:\Util\AutoIt3_x64.exe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/>
              <a:t>C:\Util\RunsDownloaded.exe</a:t>
            </a:r>
            <a:endParaRPr lang="en-US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dirty="0"/>
              <a:t>C:\Windows\System32\cmd.exe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dirty="0"/>
              <a:t>C:\Windows\System32\cscript.exe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dirty="0"/>
              <a:t>C:\Windows\System32\wscript.exe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dirty="0"/>
              <a:t>C:\Windows\System32\WindowsPowerShell\v1.0\powershell.exe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dirty="0"/>
              <a:t>C:\Windows\System32\wbem\WMIC.exe</a:t>
            </a:r>
          </a:p>
        </p:txBody>
      </p:sp>
    </p:spTree>
    <p:extLst>
      <p:ext uri="{BB962C8B-B14F-4D97-AF65-F5344CB8AC3E}">
        <p14:creationId xmlns:p14="http://schemas.microsoft.com/office/powerpoint/2010/main" val="1210110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98C6E34-9AD1-467D-A426-4516C87C1CAC}"/>
              </a:ext>
            </a:extLst>
          </p:cNvPr>
          <p:cNvSpPr txBox="1"/>
          <p:nvPr/>
        </p:nvSpPr>
        <p:spPr>
          <a:xfrm>
            <a:off x="765314" y="824948"/>
            <a:ext cx="9360000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ru-RU" sz="2400" dirty="0"/>
              <a:t>Процессы, добавляемые в исключения (дополнительно для архитектуры </a:t>
            </a:r>
            <a:r>
              <a:rPr lang="en-US" sz="2400" dirty="0"/>
              <a:t>amd64)</a:t>
            </a:r>
          </a:p>
          <a:p>
            <a:pPr>
              <a:spcAft>
                <a:spcPts val="1200"/>
              </a:spcAft>
            </a:pPr>
            <a:endParaRPr lang="en-US" sz="2400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dirty="0"/>
              <a:t>C:\Windows\sysWOW64\cmd.exe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dirty="0"/>
              <a:t>C:\Windows\sysWOW64\cscript.exe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dirty="0"/>
              <a:t>C:\Windows\sysWOW64\wscript.exe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dirty="0"/>
              <a:t>C:\Windows\sysWOW64\WindowsPowerShell\v1.0\powershell.exe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dirty="0"/>
              <a:t>C:\Windows\sysWOW64\wbem\WMIC.exe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812797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07D6291-1162-44CF-A22A-09E2EC9146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Общие замечания к добавлению</a:t>
            </a:r>
          </a:p>
        </p:txBody>
      </p:sp>
    </p:spTree>
    <p:extLst>
      <p:ext uri="{BB962C8B-B14F-4D97-AF65-F5344CB8AC3E}">
        <p14:creationId xmlns:p14="http://schemas.microsoft.com/office/powerpoint/2010/main" val="18009253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E2E09E8-8BE2-41B3-81C1-85FC5086DFF5}"/>
              </a:ext>
            </a:extLst>
          </p:cNvPr>
          <p:cNvSpPr txBox="1"/>
          <p:nvPr/>
        </p:nvSpPr>
        <p:spPr>
          <a:xfrm>
            <a:off x="900000" y="900000"/>
            <a:ext cx="9360000" cy="31188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ru-RU" sz="2000" dirty="0"/>
              <a:t>Данные исключения добавляются сразу же после установки антивируса, перед установкой пакета </a:t>
            </a:r>
            <a:r>
              <a:rPr lang="en-US" sz="2000" dirty="0"/>
              <a:t>NIT</a:t>
            </a:r>
          </a:p>
          <a:p>
            <a:pPr marL="285750" indent="-285750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ru-RU" sz="2000" dirty="0"/>
              <a:t>После установки исключений, возможно, потребуется переустановить </a:t>
            </a:r>
            <a:r>
              <a:rPr lang="en-US" sz="2000" dirty="0"/>
              <a:t>KMS Tools </a:t>
            </a:r>
            <a:r>
              <a:rPr lang="ru-RU" sz="2000" dirty="0"/>
              <a:t>и заново </a:t>
            </a:r>
            <a:r>
              <a:rPr lang="ru-RU" sz="2000" dirty="0" err="1"/>
              <a:t>переактивировать</a:t>
            </a:r>
            <a:r>
              <a:rPr lang="ru-RU" sz="2000" dirty="0"/>
              <a:t> </a:t>
            </a:r>
            <a:r>
              <a:rPr lang="en-US" sz="2000" dirty="0"/>
              <a:t>Microsoft Windows</a:t>
            </a:r>
            <a:r>
              <a:rPr lang="ru-RU" sz="2000" dirty="0"/>
              <a:t> (если она у вас контрафактная).</a:t>
            </a:r>
          </a:p>
          <a:p>
            <a:pPr marL="285750" indent="-285750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ru-RU" sz="2000" dirty="0"/>
              <a:t>В </a:t>
            </a:r>
            <a:r>
              <a:rPr lang="en-US" sz="2000" dirty="0"/>
              <a:t>Microsoft Windows 10/11, </a:t>
            </a:r>
            <a:r>
              <a:rPr lang="ru-RU" sz="2000" dirty="0"/>
              <a:t>если в качестве антивируса установлен </a:t>
            </a:r>
            <a:r>
              <a:rPr lang="en-US" sz="2000" dirty="0"/>
              <a:t>Microsoft Windows Defender (</a:t>
            </a:r>
            <a:r>
              <a:rPr lang="ru-RU" sz="2000" dirty="0"/>
              <a:t>антивирус по</a:t>
            </a:r>
            <a:r>
              <a:rPr lang="en-US" sz="2000"/>
              <a:t> </a:t>
            </a:r>
            <a:r>
              <a:rPr lang="ru-RU" sz="2000"/>
              <a:t>умолчанию</a:t>
            </a:r>
            <a:r>
              <a:rPr lang="ru-RU" sz="2000" dirty="0"/>
              <a:t>), зарегистрировать антивирусы можно с помощью специального </a:t>
            </a:r>
            <a:r>
              <a:rPr lang="en-US" sz="2000" dirty="0"/>
              <a:t>PowerShell</a:t>
            </a:r>
            <a:r>
              <a:rPr lang="ru-RU" sz="2000" dirty="0"/>
              <a:t> скрипта. Ссылка на него есть в приложении.</a:t>
            </a:r>
          </a:p>
        </p:txBody>
      </p:sp>
    </p:spTree>
    <p:extLst>
      <p:ext uri="{BB962C8B-B14F-4D97-AF65-F5344CB8AC3E}">
        <p14:creationId xmlns:p14="http://schemas.microsoft.com/office/powerpoint/2010/main" val="3099659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86F9E0A-7DC6-4775-B6DB-B085BB949BF3}"/>
              </a:ext>
            </a:extLst>
          </p:cNvPr>
          <p:cNvSpPr txBox="1"/>
          <p:nvPr/>
        </p:nvSpPr>
        <p:spPr>
          <a:xfrm>
            <a:off x="900000" y="900000"/>
            <a:ext cx="93600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Компания </a:t>
            </a:r>
            <a:r>
              <a:rPr lang="en-US" dirty="0"/>
              <a:t>New Internet Technologies, </a:t>
            </a:r>
            <a:r>
              <a:rPr lang="ru-RU" dirty="0"/>
              <a:t>находясь под санкциями, не может зарегистрировать свои </a:t>
            </a:r>
            <a:r>
              <a:rPr lang="en-US" dirty="0"/>
              <a:t>API</a:t>
            </a:r>
            <a:r>
              <a:rPr lang="ru-RU" dirty="0"/>
              <a:t> в международных каталогах</a:t>
            </a:r>
            <a:r>
              <a:rPr lang="en-US" dirty="0"/>
              <a:t>, </a:t>
            </a:r>
            <a:r>
              <a:rPr lang="ru-RU" dirty="0"/>
              <a:t>поэтому большинство </a:t>
            </a:r>
            <a:r>
              <a:rPr lang="ru-RU" dirty="0" err="1"/>
              <a:t>анивирусов</a:t>
            </a:r>
            <a:r>
              <a:rPr lang="ru-RU" dirty="0"/>
              <a:t> определяет её продукты как содержащие вредоносное программное обеспечение (</a:t>
            </a:r>
            <a:r>
              <a:rPr lang="en-US" dirty="0"/>
              <a:t>Trojan </a:t>
            </a:r>
            <a:r>
              <a:rPr lang="ru-RU" dirty="0"/>
              <a:t>или </a:t>
            </a:r>
            <a:r>
              <a:rPr lang="en-US" dirty="0"/>
              <a:t>Malware). </a:t>
            </a:r>
            <a:r>
              <a:rPr lang="ru-RU" dirty="0"/>
              <a:t>Причём продукты «отсеиваются», даже не попадая в антивирусную базу, всё происходит на уровне эвристического анализатора (анализатора поведения). </a:t>
            </a:r>
          </a:p>
          <a:p>
            <a:endParaRPr lang="ru-RU" dirty="0"/>
          </a:p>
          <a:p>
            <a:r>
              <a:rPr lang="ru-RU" dirty="0"/>
              <a:t>Поскольку такое поведение антивирусов авторы считают некорректным, а повлиять на ситуацию они никак не могут, была создана методичка для добавления папок и процессов </a:t>
            </a:r>
            <a:r>
              <a:rPr lang="en-US" dirty="0"/>
              <a:t>New Internet Technologies </a:t>
            </a:r>
            <a:r>
              <a:rPr lang="ru-RU" dirty="0"/>
              <a:t>в исключение антивирусов.</a:t>
            </a:r>
          </a:p>
        </p:txBody>
      </p:sp>
    </p:spTree>
    <p:extLst>
      <p:ext uri="{BB962C8B-B14F-4D97-AF65-F5344CB8AC3E}">
        <p14:creationId xmlns:p14="http://schemas.microsoft.com/office/powerpoint/2010/main" val="6461975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621A405-A4A3-46E9-8FC7-9A8D1EF9E4BC}"/>
              </a:ext>
            </a:extLst>
          </p:cNvPr>
          <p:cNvSpPr txBox="1"/>
          <p:nvPr/>
        </p:nvSpPr>
        <p:spPr>
          <a:xfrm>
            <a:off x="900001" y="900000"/>
            <a:ext cx="93600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Сразу следует отметить, что данная методика существенно понижает потенциал безопасности операционной системы, и делает её уязвимой перед другими, настоящими угрозами. Поэтому эти действия вы проводите на свой страх и риск, ясно осознавая последствия. А лучше доверьтесь своему системному администратору.</a:t>
            </a:r>
          </a:p>
          <a:p>
            <a:endParaRPr lang="ru-RU" dirty="0"/>
          </a:p>
          <a:p>
            <a:r>
              <a:rPr lang="ru-RU" dirty="0"/>
              <a:t>Приведённые инструкции предназначены для всех антивирусов. Их базовые настройки позволяют осуществит эти инструкции. Конкретную реализацию добавления исключений в антивирус смотри в видео инструкциях.</a:t>
            </a:r>
          </a:p>
        </p:txBody>
      </p:sp>
    </p:spTree>
    <p:extLst>
      <p:ext uri="{BB962C8B-B14F-4D97-AF65-F5344CB8AC3E}">
        <p14:creationId xmlns:p14="http://schemas.microsoft.com/office/powerpoint/2010/main" val="42656185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45E08DE-2934-46E4-AD7A-F5AD6A30E9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1033670"/>
          </a:xfrm>
        </p:spPr>
        <p:txBody>
          <a:bodyPr/>
          <a:lstStyle/>
          <a:p>
            <a:r>
              <a:rPr lang="ru-RU" dirty="0"/>
              <a:t>Условные обозначения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D170E1D-E14E-4418-8DC6-57EDA1B77C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4212" y="1719470"/>
            <a:ext cx="8535988" cy="4274930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%User% — </a:t>
            </a:r>
            <a:r>
              <a:rPr lang="ru-RU" dirty="0">
                <a:solidFill>
                  <a:schemeClr val="tx1"/>
                </a:solidFill>
              </a:rPr>
              <a:t>текущий пользователь компьютера, который устанавливает ПО </a:t>
            </a:r>
            <a:r>
              <a:rPr lang="en-US" dirty="0">
                <a:solidFill>
                  <a:schemeClr val="tx1"/>
                </a:solidFill>
              </a:rPr>
              <a:t>New Internet Technology. </a:t>
            </a:r>
            <a:r>
              <a:rPr lang="ru-RU" dirty="0">
                <a:solidFill>
                  <a:schemeClr val="tx1"/>
                </a:solidFill>
              </a:rPr>
              <a:t>Например: </a:t>
            </a:r>
            <a:r>
              <a:rPr lang="en-US" dirty="0">
                <a:solidFill>
                  <a:schemeClr val="tx1"/>
                </a:solidFill>
              </a:rPr>
              <a:t>Vagrant</a:t>
            </a:r>
            <a:endParaRPr lang="ru-RU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tx1"/>
                </a:solidFill>
              </a:rPr>
              <a:t>%</a:t>
            </a:r>
            <a:r>
              <a:rPr lang="en-US" dirty="0" err="1">
                <a:solidFill>
                  <a:schemeClr val="tx1"/>
                </a:solidFill>
              </a:rPr>
              <a:t>UserProfile</a:t>
            </a:r>
            <a:r>
              <a:rPr lang="en-US" dirty="0">
                <a:solidFill>
                  <a:schemeClr val="tx1"/>
                </a:solidFill>
              </a:rPr>
              <a:t>% —  </a:t>
            </a:r>
            <a:r>
              <a:rPr lang="ru-RU" dirty="0">
                <a:solidFill>
                  <a:schemeClr val="tx1"/>
                </a:solidFill>
              </a:rPr>
              <a:t>папка с профилем текущего пользователя. Обычно: </a:t>
            </a:r>
            <a:r>
              <a:rPr lang="en-US" dirty="0">
                <a:solidFill>
                  <a:schemeClr val="tx1"/>
                </a:solidFill>
              </a:rPr>
              <a:t>C:\Users\%User%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MSSQLSR — </a:t>
            </a:r>
            <a:r>
              <a:rPr lang="ru-RU" dirty="0">
                <a:solidFill>
                  <a:schemeClr val="tx1"/>
                </a:solidFill>
              </a:rPr>
              <a:t>служебная учётная запись </a:t>
            </a:r>
            <a:r>
              <a:rPr lang="en-US" dirty="0">
                <a:solidFill>
                  <a:schemeClr val="tx1"/>
                </a:solidFill>
              </a:rPr>
              <a:t>New Internet Technologies Inc. </a:t>
            </a:r>
            <a:r>
              <a:rPr lang="ru-RU" dirty="0">
                <a:solidFill>
                  <a:schemeClr val="tx1"/>
                </a:solidFill>
              </a:rPr>
              <a:t>Невидимая, </a:t>
            </a:r>
            <a:r>
              <a:rPr lang="ru-RU" dirty="0" err="1">
                <a:solidFill>
                  <a:schemeClr val="tx1"/>
                </a:solidFill>
              </a:rPr>
              <a:t>суперпривилегированная</a:t>
            </a:r>
            <a:r>
              <a:rPr lang="ru-RU" dirty="0">
                <a:solidFill>
                  <a:schemeClr val="tx1"/>
                </a:solidFill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2733476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982460A-60DB-4B6B-AD04-727C1933A6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Файловые исключения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10DD101-DE16-4E60-AF2B-C6B5B62A74D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Добавление исключений антивируса на определённые папки</a:t>
            </a:r>
          </a:p>
        </p:txBody>
      </p:sp>
    </p:spTree>
    <p:extLst>
      <p:ext uri="{BB962C8B-B14F-4D97-AF65-F5344CB8AC3E}">
        <p14:creationId xmlns:p14="http://schemas.microsoft.com/office/powerpoint/2010/main" val="38008456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9C4E728-53CA-431C-9979-381D40398A45}"/>
              </a:ext>
            </a:extLst>
          </p:cNvPr>
          <p:cNvSpPr txBox="1"/>
          <p:nvPr/>
        </p:nvSpPr>
        <p:spPr>
          <a:xfrm>
            <a:off x="900000" y="900000"/>
            <a:ext cx="93600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Файловые исключения нужны, чтобы антивирус не удалял из системы выбранные файлы или содержимое выбранных папок.</a:t>
            </a:r>
          </a:p>
          <a:p>
            <a:endParaRPr lang="ru-RU" dirty="0"/>
          </a:p>
          <a:p>
            <a:r>
              <a:rPr lang="ru-RU" dirty="0"/>
              <a:t>Все файлы в папке, добавленной в исключения антивируса,  и нижележащих папках автоматически исключаются из проверок антивирусом. То есть они становятся для него «невидимыми». Однако при открытии или запуске на исполнение таких файлов, содержащих вирусы, появляется соответствующее сообщение, а их запуск блокируется.</a:t>
            </a:r>
          </a:p>
          <a:p>
            <a:endParaRPr lang="ru-RU" dirty="0"/>
          </a:p>
          <a:p>
            <a:r>
              <a:rPr lang="ru-RU" dirty="0"/>
              <a:t>Файловые исключения нужно добавлять сразу после установки антивируса. Иначе устанавливаемые в системе файлы </a:t>
            </a:r>
            <a:r>
              <a:rPr lang="en-US" dirty="0"/>
              <a:t>NIT </a:t>
            </a:r>
            <a:r>
              <a:rPr lang="ru-RU" dirty="0"/>
              <a:t>и </a:t>
            </a:r>
            <a:r>
              <a:rPr lang="en-US" dirty="0"/>
              <a:t>KMS </a:t>
            </a:r>
            <a:r>
              <a:rPr lang="ru-RU" dirty="0"/>
              <a:t>просто «исчезнут» с компьютера после своей установки.</a:t>
            </a:r>
          </a:p>
        </p:txBody>
      </p:sp>
    </p:spTree>
    <p:extLst>
      <p:ext uri="{BB962C8B-B14F-4D97-AF65-F5344CB8AC3E}">
        <p14:creationId xmlns:p14="http://schemas.microsoft.com/office/powerpoint/2010/main" val="17132121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64B18CF-4B2F-4047-B368-734B6172B4D5}"/>
              </a:ext>
            </a:extLst>
          </p:cNvPr>
          <p:cNvSpPr txBox="1"/>
          <p:nvPr/>
        </p:nvSpPr>
        <p:spPr>
          <a:xfrm>
            <a:off x="687600" y="687600"/>
            <a:ext cx="9360000" cy="46935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ru-RU" sz="2800" dirty="0"/>
              <a:t>УСТАНАВЛИВАЕМЫЕ ИСКЛЮЧЕНИЯ НА ПАПКИ</a:t>
            </a:r>
          </a:p>
          <a:p>
            <a:pPr>
              <a:spcAft>
                <a:spcPts val="1200"/>
              </a:spcAft>
            </a:pPr>
            <a:r>
              <a:rPr lang="ru-RU" sz="2400" dirty="0"/>
              <a:t>Для программ </a:t>
            </a:r>
            <a:r>
              <a:rPr lang="en-US" sz="2400" dirty="0"/>
              <a:t>KMS</a:t>
            </a:r>
          </a:p>
          <a:p>
            <a:pPr>
              <a:spcAft>
                <a:spcPts val="1200"/>
              </a:spcAft>
            </a:pPr>
            <a:endParaRPr lang="en-US" sz="2400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%</a:t>
            </a:r>
            <a:r>
              <a:rPr lang="en-US" dirty="0" err="1"/>
              <a:t>UserProfile</a:t>
            </a:r>
            <a:r>
              <a:rPr lang="en-US" dirty="0"/>
              <a:t>%\Downloads\</a:t>
            </a:r>
            <a:r>
              <a:rPr lang="en-US" dirty="0" err="1"/>
              <a:t>KMS.Tools</a:t>
            </a:r>
            <a:endParaRPr lang="en-US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C:\Windows\AAct_Tools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C:\Windows\Aact_Tools\AAct_files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C:\Windows\KMS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C:\Windows\KMSAutoS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C:\Windows\System32\SppExtComObjHook.dll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C:\Windows\System32\SppExtComObjPatcher.exe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/>
          </a:p>
          <a:p>
            <a:r>
              <a:rPr lang="ru-RU" dirty="0"/>
              <a:t>Текст можно вставлять в строку редактирования антивируса </a:t>
            </a:r>
            <a:r>
              <a:rPr lang="ru-RU" dirty="0" err="1"/>
              <a:t>копипастингом</a:t>
            </a:r>
            <a:r>
              <a:rPr lang="ru-RU" dirty="0"/>
              <a:t> (т.е. Выделить текст отсюда, нажать </a:t>
            </a:r>
            <a:r>
              <a:rPr lang="en-US" dirty="0" err="1"/>
              <a:t>Ctrl+C</a:t>
            </a:r>
            <a:r>
              <a:rPr lang="en-US" dirty="0"/>
              <a:t>, </a:t>
            </a:r>
            <a:r>
              <a:rPr lang="ru-RU" dirty="0"/>
              <a:t>подвести курсор на строку редактирования антивируса, нажать </a:t>
            </a:r>
            <a:r>
              <a:rPr lang="en-US" dirty="0" err="1"/>
              <a:t>Ctrl+V</a:t>
            </a:r>
            <a:r>
              <a:rPr lang="en-US" dirty="0"/>
              <a:t>, </a:t>
            </a:r>
            <a:r>
              <a:rPr lang="ru-RU" dirty="0"/>
              <a:t>продолжить…)</a:t>
            </a:r>
          </a:p>
        </p:txBody>
      </p:sp>
    </p:spTree>
    <p:extLst>
      <p:ext uri="{BB962C8B-B14F-4D97-AF65-F5344CB8AC3E}">
        <p14:creationId xmlns:p14="http://schemas.microsoft.com/office/powerpoint/2010/main" val="41558467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47BD9A3-5E21-4A67-9F64-DFC5040D333A}"/>
              </a:ext>
            </a:extLst>
          </p:cNvPr>
          <p:cNvSpPr txBox="1"/>
          <p:nvPr/>
        </p:nvSpPr>
        <p:spPr>
          <a:xfrm>
            <a:off x="687600" y="687600"/>
            <a:ext cx="7790915" cy="55092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ru-RU" sz="2400" dirty="0"/>
              <a:t>Для программ </a:t>
            </a:r>
            <a:r>
              <a:rPr lang="en-US" sz="2400" dirty="0"/>
              <a:t>NIT </a:t>
            </a:r>
            <a:r>
              <a:rPr lang="ru-RU" sz="2400" dirty="0"/>
              <a:t>(все</a:t>
            </a:r>
            <a:r>
              <a:rPr lang="en-US" sz="2400" dirty="0"/>
              <a:t> </a:t>
            </a:r>
            <a:r>
              <a:rPr lang="ru-RU" sz="2400" dirty="0"/>
              <a:t>архитектуры ОС)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C:\.BIN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C:\Elevation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C:\inetpub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C:\NIT.SYSUPDATE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C:\Program Files\AutoIt3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C:\Program Files\PowerShell</a:t>
            </a:r>
            <a:endParaRPr lang="ru-RU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C:\Program Files\RDP Wrapper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C:\Program Files\</a:t>
            </a:r>
            <a:r>
              <a:rPr lang="en-US" dirty="0" err="1"/>
              <a:t>WindowsPowerShell</a:t>
            </a:r>
            <a:endParaRPr lang="en-US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C:\ProgramData\NIT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C:\pub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C:\pub1</a:t>
            </a:r>
            <a:endParaRPr lang="ru-RU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C:\Python27.x64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C:\Python27.x86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C:\Python38.x64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C:\Python38.x86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C:\Python312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/>
          </a:p>
          <a:p>
            <a:r>
              <a:rPr lang="en-US" sz="1200" dirty="0"/>
              <a:t>(* </a:t>
            </a:r>
            <a:r>
              <a:rPr lang="ru-RU" sz="1200" dirty="0"/>
              <a:t>Примечание. Если есть ещё интерпретаторы </a:t>
            </a:r>
            <a:r>
              <a:rPr lang="en-US" sz="1200" dirty="0"/>
              <a:t>Python </a:t>
            </a:r>
            <a:r>
              <a:rPr lang="ru-RU" sz="1200" dirty="0"/>
              <a:t>других версий, просьба добавить их сюда)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0212174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217272E-4060-49FA-8522-92152A8037CC}"/>
              </a:ext>
            </a:extLst>
          </p:cNvPr>
          <p:cNvSpPr txBox="1"/>
          <p:nvPr/>
        </p:nvSpPr>
        <p:spPr>
          <a:xfrm>
            <a:off x="887767" y="861134"/>
            <a:ext cx="6462025" cy="36625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ru-RU" sz="2400" dirty="0"/>
              <a:t>Для программ </a:t>
            </a:r>
            <a:r>
              <a:rPr lang="en-US" sz="2400" dirty="0"/>
              <a:t>NIT </a:t>
            </a:r>
            <a:r>
              <a:rPr lang="ru-RU" sz="2400" dirty="0"/>
              <a:t>(все архитектуры ОС)</a:t>
            </a:r>
            <a:endParaRPr lang="en-US" sz="2400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C:\Users\MSSQLSR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%</a:t>
            </a:r>
            <a:r>
              <a:rPr lang="en-US" dirty="0" err="1"/>
              <a:t>UserProfile</a:t>
            </a:r>
            <a:r>
              <a:rPr lang="en-US" dirty="0"/>
              <a:t>%\Documents\PowerShell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%</a:t>
            </a:r>
            <a:r>
              <a:rPr lang="en-US" dirty="0" err="1"/>
              <a:t>UserProfile</a:t>
            </a:r>
            <a:r>
              <a:rPr lang="en-US" dirty="0"/>
              <a:t>%\Documents\</a:t>
            </a:r>
            <a:r>
              <a:rPr lang="en-US" dirty="0" err="1"/>
              <a:t>WindowsPowerShell</a:t>
            </a:r>
            <a:endParaRPr lang="ru-RU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C:\tools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C:\Util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C:\Windows\System32\rserver30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C:\Windows\System32\WindowsPowerShell</a:t>
            </a:r>
            <a:endParaRPr lang="ru-RU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/>
              <a:t>Папка «Документы» текущего пользователя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/>
              <a:t>Папка «Загрузки» текущего пользователя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/>
              <a:t>Папка «Рабочий стол» текущего пользователя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C:\Windows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6996334"/>
      </p:ext>
    </p:extLst>
  </p:cSld>
  <p:clrMapOvr>
    <a:masterClrMapping/>
  </p:clrMapOvr>
</p:sld>
</file>

<file path=ppt/theme/theme1.xml><?xml version="1.0" encoding="utf-8"?>
<a:theme xmlns:a="http://schemas.openxmlformats.org/drawingml/2006/main" name="Сектор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227</TotalTime>
  <Words>998</Words>
  <PresentationFormat>Широкоэкранный</PresentationFormat>
  <Paragraphs>103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1" baseType="lpstr">
      <vt:lpstr>Arial</vt:lpstr>
      <vt:lpstr>Century Gothic</vt:lpstr>
      <vt:lpstr>Wingdings</vt:lpstr>
      <vt:lpstr>Wingdings 3</vt:lpstr>
      <vt:lpstr>Сектор</vt:lpstr>
      <vt:lpstr>Безопасность NIT</vt:lpstr>
      <vt:lpstr>Презентация PowerPoint</vt:lpstr>
      <vt:lpstr>Презентация PowerPoint</vt:lpstr>
      <vt:lpstr>Условные обозначения</vt:lpstr>
      <vt:lpstr>Файловые исключения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Исключения на процессы</vt:lpstr>
      <vt:lpstr>Презентация PowerPoint</vt:lpstr>
      <vt:lpstr>Презентация PowerPoint</vt:lpstr>
      <vt:lpstr>Презентация PowerPoint</vt:lpstr>
      <vt:lpstr>Общие замечания к добавлению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Безопасность NIT</dc:title>
  <dcterms:created xsi:type="dcterms:W3CDTF">1970-01-01T03:05:18Z</dcterms:created>
  <dcterms:modified xsi:type="dcterms:W3CDTF">2024-07-16T11:43:34Z</dcterms:modified>
</cp:coreProperties>
</file>